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9" r:id="rId2"/>
    <p:sldId id="263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7F54"/>
    <a:srgbClr val="41D1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4660"/>
  </p:normalViewPr>
  <p:slideViewPr>
    <p:cSldViewPr snapToGrid="0">
      <p:cViewPr>
        <p:scale>
          <a:sx n="88" d="100"/>
          <a:sy n="88" d="100"/>
        </p:scale>
        <p:origin x="1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F66EC-C7A1-4930-B445-0E176C0F5322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F3FD9F6C-DE66-4E28-8BB1-B2BB0A0FCA8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Transition from student to Work</a:t>
          </a:r>
        </a:p>
      </dgm:t>
    </dgm:pt>
    <dgm:pt modelId="{A97F873B-9FC4-45A1-AAFE-A96C4334E493}" type="sibTrans" cxnId="{2784F1F0-E27C-49F8-B2DB-74123AEB5F5F}">
      <dgm:prSet/>
      <dgm:spPr/>
      <dgm:t>
        <a:bodyPr/>
        <a:lstStyle/>
        <a:p>
          <a:endParaRPr lang="en-US"/>
        </a:p>
      </dgm:t>
    </dgm:pt>
    <dgm:pt modelId="{19EADD21-4375-40B4-8487-92ED76A0A3D2}" type="parTrans" cxnId="{2784F1F0-E27C-49F8-B2DB-74123AEB5F5F}">
      <dgm:prSet/>
      <dgm:spPr/>
      <dgm:t>
        <a:bodyPr/>
        <a:lstStyle/>
        <a:p>
          <a:endParaRPr lang="en-US"/>
        </a:p>
      </dgm:t>
    </dgm:pt>
    <dgm:pt modelId="{AB64DD76-BD6F-4E89-BC6F-1585A00F913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Industry knowledge</a:t>
          </a:r>
        </a:p>
      </dgm:t>
    </dgm:pt>
    <dgm:pt modelId="{3F9407AF-36C9-4EE6-A7D6-FB104E46C12B}" type="sibTrans" cxnId="{D9E24E01-DFE3-41E0-A692-29EF980A7880}">
      <dgm:prSet/>
      <dgm:spPr/>
      <dgm:t>
        <a:bodyPr/>
        <a:lstStyle/>
        <a:p>
          <a:endParaRPr lang="en-US"/>
        </a:p>
      </dgm:t>
    </dgm:pt>
    <dgm:pt modelId="{95CD2E10-7760-4989-AB0D-504587FC6068}" type="parTrans" cxnId="{D9E24E01-DFE3-41E0-A692-29EF980A7880}">
      <dgm:prSet/>
      <dgm:spPr/>
      <dgm:t>
        <a:bodyPr/>
        <a:lstStyle/>
        <a:p>
          <a:endParaRPr lang="en-US"/>
        </a:p>
      </dgm:t>
    </dgm:pt>
    <dgm:pt modelId="{F29E2E67-C20A-41BE-A8FD-0348B7AD8B3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Mindset - prepare for situation</a:t>
          </a:r>
        </a:p>
      </dgm:t>
    </dgm:pt>
    <dgm:pt modelId="{E27649B6-1BEC-4514-AFA6-40D5583C2D98}" type="sibTrans" cxnId="{FCCB92FB-C2B5-4C70-970E-F96342B9B0EA}">
      <dgm:prSet/>
      <dgm:spPr/>
      <dgm:t>
        <a:bodyPr/>
        <a:lstStyle/>
        <a:p>
          <a:endParaRPr lang="en-US"/>
        </a:p>
      </dgm:t>
    </dgm:pt>
    <dgm:pt modelId="{145ABD93-EBB7-470C-9CF9-55E7979904F3}" type="parTrans" cxnId="{FCCB92FB-C2B5-4C70-970E-F96342B9B0EA}">
      <dgm:prSet/>
      <dgm:spPr/>
      <dgm:t>
        <a:bodyPr/>
        <a:lstStyle/>
        <a:p>
          <a:endParaRPr lang="en-US"/>
        </a:p>
      </dgm:t>
    </dgm:pt>
    <dgm:pt modelId="{6A4AFD08-84A7-42DF-B689-ADC4047392D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Ask question from user  </a:t>
          </a:r>
        </a:p>
      </dgm:t>
    </dgm:pt>
    <dgm:pt modelId="{D7028D82-85DB-4B52-96CF-FCDBA920159E}" type="sibTrans" cxnId="{BC647549-CBFE-4004-AEA5-EFE954276B84}">
      <dgm:prSet/>
      <dgm:spPr/>
      <dgm:t>
        <a:bodyPr/>
        <a:lstStyle/>
        <a:p>
          <a:endParaRPr lang="en-US"/>
        </a:p>
      </dgm:t>
    </dgm:pt>
    <dgm:pt modelId="{9AA37A1D-5D57-4954-950E-3C505F2FDC91}" type="parTrans" cxnId="{BC647549-CBFE-4004-AEA5-EFE954276B84}">
      <dgm:prSet/>
      <dgm:spPr/>
      <dgm:t>
        <a:bodyPr/>
        <a:lstStyle/>
        <a:p>
          <a:endParaRPr lang="en-US"/>
        </a:p>
      </dgm:t>
    </dgm:pt>
    <dgm:pt modelId="{8391DA3F-6888-487E-8BD6-EC7D9086D952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Recommend  sorted job by category - salary range</a:t>
          </a:r>
        </a:p>
        <a:p>
          <a:pPr>
            <a:lnSpc>
              <a:spcPct val="200000"/>
            </a:lnSpc>
          </a:pPr>
          <a:r>
            <a:rPr lang="en-US" dirty="0"/>
            <a:t> -&gt; information.</a:t>
          </a:r>
        </a:p>
      </dgm:t>
    </dgm:pt>
    <dgm:pt modelId="{2B286DB9-87C1-490D-8251-533FBA5AA00B}" type="sibTrans" cxnId="{2BEE8B88-5B67-4CF9-BE91-3EF4BBAEF3D4}">
      <dgm:prSet/>
      <dgm:spPr/>
      <dgm:t>
        <a:bodyPr/>
        <a:lstStyle/>
        <a:p>
          <a:endParaRPr lang="en-US"/>
        </a:p>
      </dgm:t>
    </dgm:pt>
    <dgm:pt modelId="{87429917-9313-49B3-8FC8-EB7B8B354708}" type="parTrans" cxnId="{2BEE8B88-5B67-4CF9-BE91-3EF4BBAEF3D4}">
      <dgm:prSet/>
      <dgm:spPr/>
      <dgm:t>
        <a:bodyPr/>
        <a:lstStyle/>
        <a:p>
          <a:endParaRPr lang="en-US"/>
        </a:p>
      </dgm:t>
    </dgm:pt>
    <dgm:pt modelId="{7F5605F6-3493-4FFB-872C-411F998E56CE}" type="pres">
      <dgm:prSet presAssocID="{A1DF66EC-C7A1-4930-B445-0E176C0F5322}" presName="root" presStyleCnt="0">
        <dgm:presLayoutVars>
          <dgm:dir/>
          <dgm:resizeHandles val="exact"/>
        </dgm:presLayoutVars>
      </dgm:prSet>
      <dgm:spPr/>
    </dgm:pt>
    <dgm:pt modelId="{CBB44B94-23F0-463E-BFA7-C697E3803F36}" type="pres">
      <dgm:prSet presAssocID="{F3FD9F6C-DE66-4E28-8BB1-B2BB0A0FCA84}" presName="compNode" presStyleCnt="0"/>
      <dgm:spPr/>
    </dgm:pt>
    <dgm:pt modelId="{2EC8FF19-F7F0-4C40-BC35-119520B6F348}" type="pres">
      <dgm:prSet presAssocID="{F3FD9F6C-DE66-4E28-8BB1-B2BB0A0FCA8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F79B914E-5D7B-4B68-8A69-82B14C9386E1}" type="pres">
      <dgm:prSet presAssocID="{F3FD9F6C-DE66-4E28-8BB1-B2BB0A0FCA84}" presName="iconSpace" presStyleCnt="0"/>
      <dgm:spPr/>
    </dgm:pt>
    <dgm:pt modelId="{BD0F6B1F-061B-41A8-8649-DD14A0405F0E}" type="pres">
      <dgm:prSet presAssocID="{F3FD9F6C-DE66-4E28-8BB1-B2BB0A0FCA84}" presName="parTx" presStyleLbl="revTx" presStyleIdx="0" presStyleCnt="8">
        <dgm:presLayoutVars>
          <dgm:chMax val="0"/>
          <dgm:chPref val="0"/>
        </dgm:presLayoutVars>
      </dgm:prSet>
      <dgm:spPr/>
    </dgm:pt>
    <dgm:pt modelId="{E79B8E35-1D75-467B-B705-46994B8971BA}" type="pres">
      <dgm:prSet presAssocID="{F3FD9F6C-DE66-4E28-8BB1-B2BB0A0FCA84}" presName="txSpace" presStyleCnt="0"/>
      <dgm:spPr/>
    </dgm:pt>
    <dgm:pt modelId="{4AAE77B3-D5FB-4904-B669-CDDEEF8B3318}" type="pres">
      <dgm:prSet presAssocID="{F3FD9F6C-DE66-4E28-8BB1-B2BB0A0FCA84}" presName="desTx" presStyleLbl="revTx" presStyleIdx="1" presStyleCnt="8">
        <dgm:presLayoutVars/>
      </dgm:prSet>
      <dgm:spPr/>
    </dgm:pt>
    <dgm:pt modelId="{D1359037-B9FC-4FB9-B706-C6B7D7201C45}" type="pres">
      <dgm:prSet presAssocID="{A97F873B-9FC4-45A1-AAFE-A96C4334E493}" presName="sibTrans" presStyleCnt="0"/>
      <dgm:spPr/>
    </dgm:pt>
    <dgm:pt modelId="{03421E2D-C9CD-4C8A-A041-F93AF34D6515}" type="pres">
      <dgm:prSet presAssocID="{AB64DD76-BD6F-4E89-BC6F-1585A00F9131}" presName="compNode" presStyleCnt="0"/>
      <dgm:spPr/>
    </dgm:pt>
    <dgm:pt modelId="{94F4333C-89C8-4C0E-844D-063F051A1553}" type="pres">
      <dgm:prSet presAssocID="{AB64DD76-BD6F-4E89-BC6F-1585A00F913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6BCDD76-3CCE-41C8-A2D5-A14098E09C08}" type="pres">
      <dgm:prSet presAssocID="{AB64DD76-BD6F-4E89-BC6F-1585A00F9131}" presName="iconSpace" presStyleCnt="0"/>
      <dgm:spPr/>
    </dgm:pt>
    <dgm:pt modelId="{26093252-EAC7-4A5B-9E0C-6BF8E6073352}" type="pres">
      <dgm:prSet presAssocID="{AB64DD76-BD6F-4E89-BC6F-1585A00F9131}" presName="parTx" presStyleLbl="revTx" presStyleIdx="2" presStyleCnt="8">
        <dgm:presLayoutVars>
          <dgm:chMax val="0"/>
          <dgm:chPref val="0"/>
        </dgm:presLayoutVars>
      </dgm:prSet>
      <dgm:spPr/>
    </dgm:pt>
    <dgm:pt modelId="{5060CC37-FC2B-40E3-88F4-6078E64949DF}" type="pres">
      <dgm:prSet presAssocID="{AB64DD76-BD6F-4E89-BC6F-1585A00F9131}" presName="txSpace" presStyleCnt="0"/>
      <dgm:spPr/>
    </dgm:pt>
    <dgm:pt modelId="{363A6716-5CFC-4664-822F-4C5B6C8C9276}" type="pres">
      <dgm:prSet presAssocID="{AB64DD76-BD6F-4E89-BC6F-1585A00F9131}" presName="desTx" presStyleLbl="revTx" presStyleIdx="3" presStyleCnt="8">
        <dgm:presLayoutVars/>
      </dgm:prSet>
      <dgm:spPr/>
    </dgm:pt>
    <dgm:pt modelId="{18DED74C-3854-4A49-BCAD-6C63D85D7AFF}" type="pres">
      <dgm:prSet presAssocID="{3F9407AF-36C9-4EE6-A7D6-FB104E46C12B}" presName="sibTrans" presStyleCnt="0"/>
      <dgm:spPr/>
    </dgm:pt>
    <dgm:pt modelId="{9517E0AF-0EDE-41B0-8D02-B8CD33D327B5}" type="pres">
      <dgm:prSet presAssocID="{F29E2E67-C20A-41BE-A8FD-0348B7AD8B30}" presName="compNode" presStyleCnt="0"/>
      <dgm:spPr/>
    </dgm:pt>
    <dgm:pt modelId="{0A926B6D-2338-40BA-8B6F-D9FFBC726B84}" type="pres">
      <dgm:prSet presAssocID="{F29E2E67-C20A-41BE-A8FD-0348B7AD8B3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5F157525-8E35-4927-ABEB-75E8705264E5}" type="pres">
      <dgm:prSet presAssocID="{F29E2E67-C20A-41BE-A8FD-0348B7AD8B30}" presName="iconSpace" presStyleCnt="0"/>
      <dgm:spPr/>
    </dgm:pt>
    <dgm:pt modelId="{52ABAB20-D350-47D4-A77A-685CF718E341}" type="pres">
      <dgm:prSet presAssocID="{F29E2E67-C20A-41BE-A8FD-0348B7AD8B30}" presName="parTx" presStyleLbl="revTx" presStyleIdx="4" presStyleCnt="8">
        <dgm:presLayoutVars>
          <dgm:chMax val="0"/>
          <dgm:chPref val="0"/>
        </dgm:presLayoutVars>
      </dgm:prSet>
      <dgm:spPr/>
    </dgm:pt>
    <dgm:pt modelId="{5A030228-6327-402C-968D-43BC7751D358}" type="pres">
      <dgm:prSet presAssocID="{F29E2E67-C20A-41BE-A8FD-0348B7AD8B30}" presName="txSpace" presStyleCnt="0"/>
      <dgm:spPr/>
    </dgm:pt>
    <dgm:pt modelId="{278E7173-758E-4BA0-914B-747AC457E7FD}" type="pres">
      <dgm:prSet presAssocID="{F29E2E67-C20A-41BE-A8FD-0348B7AD8B30}" presName="desTx" presStyleLbl="revTx" presStyleIdx="5" presStyleCnt="8">
        <dgm:presLayoutVars/>
      </dgm:prSet>
      <dgm:spPr/>
    </dgm:pt>
    <dgm:pt modelId="{CC2CE6AF-614B-452E-A801-65025E40AC56}" type="pres">
      <dgm:prSet presAssocID="{E27649B6-1BEC-4514-AFA6-40D5583C2D98}" presName="sibTrans" presStyleCnt="0"/>
      <dgm:spPr/>
    </dgm:pt>
    <dgm:pt modelId="{403F45F7-5EBB-4A0E-BA13-5ADB595E2D00}" type="pres">
      <dgm:prSet presAssocID="{6A4AFD08-84A7-42DF-B689-ADC4047392DC}" presName="compNode" presStyleCnt="0"/>
      <dgm:spPr/>
    </dgm:pt>
    <dgm:pt modelId="{8FFDF3DB-BE2F-4F5C-939F-40274C46CDE6}" type="pres">
      <dgm:prSet presAssocID="{6A4AFD08-84A7-42DF-B689-ADC4047392D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B0E85973-EBDC-443D-BCA0-2B8B18BF0B7A}" type="pres">
      <dgm:prSet presAssocID="{6A4AFD08-84A7-42DF-B689-ADC4047392DC}" presName="iconSpace" presStyleCnt="0"/>
      <dgm:spPr/>
    </dgm:pt>
    <dgm:pt modelId="{2ED564EE-5BA5-44DA-A931-F0EE74586DBA}" type="pres">
      <dgm:prSet presAssocID="{6A4AFD08-84A7-42DF-B689-ADC4047392DC}" presName="parTx" presStyleLbl="revTx" presStyleIdx="6" presStyleCnt="8">
        <dgm:presLayoutVars>
          <dgm:chMax val="0"/>
          <dgm:chPref val="0"/>
        </dgm:presLayoutVars>
      </dgm:prSet>
      <dgm:spPr/>
    </dgm:pt>
    <dgm:pt modelId="{C20DD090-BFC0-4D9F-A628-8DEADE9D0B32}" type="pres">
      <dgm:prSet presAssocID="{6A4AFD08-84A7-42DF-B689-ADC4047392DC}" presName="txSpace" presStyleCnt="0"/>
      <dgm:spPr/>
    </dgm:pt>
    <dgm:pt modelId="{F46FABE9-F10B-40E4-A3CA-5B83B4B7EE02}" type="pres">
      <dgm:prSet presAssocID="{6A4AFD08-84A7-42DF-B689-ADC4047392DC}" presName="desTx" presStyleLbl="revTx" presStyleIdx="7" presStyleCnt="8">
        <dgm:presLayoutVars/>
      </dgm:prSet>
      <dgm:spPr/>
    </dgm:pt>
  </dgm:ptLst>
  <dgm:cxnLst>
    <dgm:cxn modelId="{D9E24E01-DFE3-41E0-A692-29EF980A7880}" srcId="{A1DF66EC-C7A1-4930-B445-0E176C0F5322}" destId="{AB64DD76-BD6F-4E89-BC6F-1585A00F9131}" srcOrd="1" destOrd="0" parTransId="{95CD2E10-7760-4989-AB0D-504587FC6068}" sibTransId="{3F9407AF-36C9-4EE6-A7D6-FB104E46C12B}"/>
    <dgm:cxn modelId="{C4B5F113-58D7-4D8A-824F-0D5302A6876B}" type="presOf" srcId="{AB64DD76-BD6F-4E89-BC6F-1585A00F9131}" destId="{26093252-EAC7-4A5B-9E0C-6BF8E6073352}" srcOrd="0" destOrd="0" presId="urn:microsoft.com/office/officeart/2018/5/layout/CenteredIconLabelDescriptionList"/>
    <dgm:cxn modelId="{01607E1F-39A7-4C7E-B017-04421EF502EA}" type="presOf" srcId="{F3FD9F6C-DE66-4E28-8BB1-B2BB0A0FCA84}" destId="{BD0F6B1F-061B-41A8-8649-DD14A0405F0E}" srcOrd="0" destOrd="0" presId="urn:microsoft.com/office/officeart/2018/5/layout/CenteredIconLabelDescriptionList"/>
    <dgm:cxn modelId="{A222EA23-EC9D-4D03-BB71-F734545D0E5E}" type="presOf" srcId="{6A4AFD08-84A7-42DF-B689-ADC4047392DC}" destId="{2ED564EE-5BA5-44DA-A931-F0EE74586DBA}" srcOrd="0" destOrd="0" presId="urn:microsoft.com/office/officeart/2018/5/layout/CenteredIconLabelDescriptionList"/>
    <dgm:cxn modelId="{BC647549-CBFE-4004-AEA5-EFE954276B84}" srcId="{A1DF66EC-C7A1-4930-B445-0E176C0F5322}" destId="{6A4AFD08-84A7-42DF-B689-ADC4047392DC}" srcOrd="3" destOrd="0" parTransId="{9AA37A1D-5D57-4954-950E-3C505F2FDC91}" sibTransId="{D7028D82-85DB-4B52-96CF-FCDBA920159E}"/>
    <dgm:cxn modelId="{3336CA6A-7652-48C1-B6D9-45AF3820F301}" type="presOf" srcId="{F29E2E67-C20A-41BE-A8FD-0348B7AD8B30}" destId="{52ABAB20-D350-47D4-A77A-685CF718E341}" srcOrd="0" destOrd="0" presId="urn:microsoft.com/office/officeart/2018/5/layout/CenteredIconLabelDescriptionList"/>
    <dgm:cxn modelId="{2BEE8B88-5B67-4CF9-BE91-3EF4BBAEF3D4}" srcId="{6A4AFD08-84A7-42DF-B689-ADC4047392DC}" destId="{8391DA3F-6888-487E-8BD6-EC7D9086D952}" srcOrd="0" destOrd="0" parTransId="{87429917-9313-49B3-8FC8-EB7B8B354708}" sibTransId="{2B286DB9-87C1-490D-8251-533FBA5AA00B}"/>
    <dgm:cxn modelId="{35A74ACF-9594-46EA-A7B5-06B97BEE1202}" type="presOf" srcId="{8391DA3F-6888-487E-8BD6-EC7D9086D952}" destId="{F46FABE9-F10B-40E4-A3CA-5B83B4B7EE02}" srcOrd="0" destOrd="0" presId="urn:microsoft.com/office/officeart/2018/5/layout/CenteredIconLabelDescriptionList"/>
    <dgm:cxn modelId="{554749EB-B99B-489A-9C8E-AD1F8FF31330}" type="presOf" srcId="{A1DF66EC-C7A1-4930-B445-0E176C0F5322}" destId="{7F5605F6-3493-4FFB-872C-411F998E56CE}" srcOrd="0" destOrd="0" presId="urn:microsoft.com/office/officeart/2018/5/layout/CenteredIconLabelDescriptionList"/>
    <dgm:cxn modelId="{2784F1F0-E27C-49F8-B2DB-74123AEB5F5F}" srcId="{A1DF66EC-C7A1-4930-B445-0E176C0F5322}" destId="{F3FD9F6C-DE66-4E28-8BB1-B2BB0A0FCA84}" srcOrd="0" destOrd="0" parTransId="{19EADD21-4375-40B4-8487-92ED76A0A3D2}" sibTransId="{A97F873B-9FC4-45A1-AAFE-A96C4334E493}"/>
    <dgm:cxn modelId="{FCCB92FB-C2B5-4C70-970E-F96342B9B0EA}" srcId="{A1DF66EC-C7A1-4930-B445-0E176C0F5322}" destId="{F29E2E67-C20A-41BE-A8FD-0348B7AD8B30}" srcOrd="2" destOrd="0" parTransId="{145ABD93-EBB7-470C-9CF9-55E7979904F3}" sibTransId="{E27649B6-1BEC-4514-AFA6-40D5583C2D98}"/>
    <dgm:cxn modelId="{93BF967F-2216-4914-AF32-1773CFE83676}" type="presParOf" srcId="{7F5605F6-3493-4FFB-872C-411F998E56CE}" destId="{CBB44B94-23F0-463E-BFA7-C697E3803F36}" srcOrd="0" destOrd="0" presId="urn:microsoft.com/office/officeart/2018/5/layout/CenteredIconLabelDescriptionList"/>
    <dgm:cxn modelId="{A090D6EF-AD69-4A29-8E2B-C75883A44A0A}" type="presParOf" srcId="{CBB44B94-23F0-463E-BFA7-C697E3803F36}" destId="{2EC8FF19-F7F0-4C40-BC35-119520B6F348}" srcOrd="0" destOrd="0" presId="urn:microsoft.com/office/officeart/2018/5/layout/CenteredIconLabelDescriptionList"/>
    <dgm:cxn modelId="{F3AEE78D-8049-45E7-90A8-837418E1411B}" type="presParOf" srcId="{CBB44B94-23F0-463E-BFA7-C697E3803F36}" destId="{F79B914E-5D7B-4B68-8A69-82B14C9386E1}" srcOrd="1" destOrd="0" presId="urn:microsoft.com/office/officeart/2018/5/layout/CenteredIconLabelDescriptionList"/>
    <dgm:cxn modelId="{4C37E8CC-4F00-45C1-8F29-6E5379C3BCD3}" type="presParOf" srcId="{CBB44B94-23F0-463E-BFA7-C697E3803F36}" destId="{BD0F6B1F-061B-41A8-8649-DD14A0405F0E}" srcOrd="2" destOrd="0" presId="urn:microsoft.com/office/officeart/2018/5/layout/CenteredIconLabelDescriptionList"/>
    <dgm:cxn modelId="{E719F0C7-76DB-4226-9D44-CC11C6FAF574}" type="presParOf" srcId="{CBB44B94-23F0-463E-BFA7-C697E3803F36}" destId="{E79B8E35-1D75-467B-B705-46994B8971BA}" srcOrd="3" destOrd="0" presId="urn:microsoft.com/office/officeart/2018/5/layout/CenteredIconLabelDescriptionList"/>
    <dgm:cxn modelId="{FCD5964A-1645-4DA9-AD52-8EDACBBC79E9}" type="presParOf" srcId="{CBB44B94-23F0-463E-BFA7-C697E3803F36}" destId="{4AAE77B3-D5FB-4904-B669-CDDEEF8B3318}" srcOrd="4" destOrd="0" presId="urn:microsoft.com/office/officeart/2018/5/layout/CenteredIconLabelDescriptionList"/>
    <dgm:cxn modelId="{FC55EE24-C486-4EB9-9803-77F879C107FA}" type="presParOf" srcId="{7F5605F6-3493-4FFB-872C-411F998E56CE}" destId="{D1359037-B9FC-4FB9-B706-C6B7D7201C45}" srcOrd="1" destOrd="0" presId="urn:microsoft.com/office/officeart/2018/5/layout/CenteredIconLabelDescriptionList"/>
    <dgm:cxn modelId="{7E2E604F-EC38-4398-905E-E30BA3A994AE}" type="presParOf" srcId="{7F5605F6-3493-4FFB-872C-411F998E56CE}" destId="{03421E2D-C9CD-4C8A-A041-F93AF34D6515}" srcOrd="2" destOrd="0" presId="urn:microsoft.com/office/officeart/2018/5/layout/CenteredIconLabelDescriptionList"/>
    <dgm:cxn modelId="{7F9C259D-C889-4D70-BD5E-08F2EE041AF8}" type="presParOf" srcId="{03421E2D-C9CD-4C8A-A041-F93AF34D6515}" destId="{94F4333C-89C8-4C0E-844D-063F051A1553}" srcOrd="0" destOrd="0" presId="urn:microsoft.com/office/officeart/2018/5/layout/CenteredIconLabelDescriptionList"/>
    <dgm:cxn modelId="{87CA8E3B-325A-4604-B73F-BC9B0FA9F968}" type="presParOf" srcId="{03421E2D-C9CD-4C8A-A041-F93AF34D6515}" destId="{06BCDD76-3CCE-41C8-A2D5-A14098E09C08}" srcOrd="1" destOrd="0" presId="urn:microsoft.com/office/officeart/2018/5/layout/CenteredIconLabelDescriptionList"/>
    <dgm:cxn modelId="{F90A7E9C-A5AE-4CFE-B1EA-F82C169B4279}" type="presParOf" srcId="{03421E2D-C9CD-4C8A-A041-F93AF34D6515}" destId="{26093252-EAC7-4A5B-9E0C-6BF8E6073352}" srcOrd="2" destOrd="0" presId="urn:microsoft.com/office/officeart/2018/5/layout/CenteredIconLabelDescriptionList"/>
    <dgm:cxn modelId="{E05F0F4C-12E5-4019-8882-84FC0602D8EF}" type="presParOf" srcId="{03421E2D-C9CD-4C8A-A041-F93AF34D6515}" destId="{5060CC37-FC2B-40E3-88F4-6078E64949DF}" srcOrd="3" destOrd="0" presId="urn:microsoft.com/office/officeart/2018/5/layout/CenteredIconLabelDescriptionList"/>
    <dgm:cxn modelId="{9D00252D-CC20-4B6A-86A7-7BA72D275301}" type="presParOf" srcId="{03421E2D-C9CD-4C8A-A041-F93AF34D6515}" destId="{363A6716-5CFC-4664-822F-4C5B6C8C9276}" srcOrd="4" destOrd="0" presId="urn:microsoft.com/office/officeart/2018/5/layout/CenteredIconLabelDescriptionList"/>
    <dgm:cxn modelId="{81C0015D-8CF6-4807-A04A-FCE8BF83C47A}" type="presParOf" srcId="{7F5605F6-3493-4FFB-872C-411F998E56CE}" destId="{18DED74C-3854-4A49-BCAD-6C63D85D7AFF}" srcOrd="3" destOrd="0" presId="urn:microsoft.com/office/officeart/2018/5/layout/CenteredIconLabelDescriptionList"/>
    <dgm:cxn modelId="{F0B275B5-E004-43FF-BE2C-2A92AC40F056}" type="presParOf" srcId="{7F5605F6-3493-4FFB-872C-411F998E56CE}" destId="{9517E0AF-0EDE-41B0-8D02-B8CD33D327B5}" srcOrd="4" destOrd="0" presId="urn:microsoft.com/office/officeart/2018/5/layout/CenteredIconLabelDescriptionList"/>
    <dgm:cxn modelId="{0C09A9E6-BE7A-4CD2-B136-1A67F713E2B8}" type="presParOf" srcId="{9517E0AF-0EDE-41B0-8D02-B8CD33D327B5}" destId="{0A926B6D-2338-40BA-8B6F-D9FFBC726B84}" srcOrd="0" destOrd="0" presId="urn:microsoft.com/office/officeart/2018/5/layout/CenteredIconLabelDescriptionList"/>
    <dgm:cxn modelId="{09D1FC82-D7B1-4030-8911-DC64233E6D26}" type="presParOf" srcId="{9517E0AF-0EDE-41B0-8D02-B8CD33D327B5}" destId="{5F157525-8E35-4927-ABEB-75E8705264E5}" srcOrd="1" destOrd="0" presId="urn:microsoft.com/office/officeart/2018/5/layout/CenteredIconLabelDescriptionList"/>
    <dgm:cxn modelId="{8A268A8A-DD9B-4DF7-B424-B78510E551EC}" type="presParOf" srcId="{9517E0AF-0EDE-41B0-8D02-B8CD33D327B5}" destId="{52ABAB20-D350-47D4-A77A-685CF718E341}" srcOrd="2" destOrd="0" presId="urn:microsoft.com/office/officeart/2018/5/layout/CenteredIconLabelDescriptionList"/>
    <dgm:cxn modelId="{0ED36112-0A2E-484A-849D-3095DBE875DF}" type="presParOf" srcId="{9517E0AF-0EDE-41B0-8D02-B8CD33D327B5}" destId="{5A030228-6327-402C-968D-43BC7751D358}" srcOrd="3" destOrd="0" presId="urn:microsoft.com/office/officeart/2018/5/layout/CenteredIconLabelDescriptionList"/>
    <dgm:cxn modelId="{6896F013-7BDB-4C5B-9C01-A9B59EA69E5C}" type="presParOf" srcId="{9517E0AF-0EDE-41B0-8D02-B8CD33D327B5}" destId="{278E7173-758E-4BA0-914B-747AC457E7FD}" srcOrd="4" destOrd="0" presId="urn:microsoft.com/office/officeart/2018/5/layout/CenteredIconLabelDescriptionList"/>
    <dgm:cxn modelId="{1EAFC96C-AFAC-49ED-8F39-92C88FD6B9D1}" type="presParOf" srcId="{7F5605F6-3493-4FFB-872C-411F998E56CE}" destId="{CC2CE6AF-614B-452E-A801-65025E40AC56}" srcOrd="5" destOrd="0" presId="urn:microsoft.com/office/officeart/2018/5/layout/CenteredIconLabelDescriptionList"/>
    <dgm:cxn modelId="{35BFCF60-3AC6-45A5-B8F3-42525CFDBB15}" type="presParOf" srcId="{7F5605F6-3493-4FFB-872C-411F998E56CE}" destId="{403F45F7-5EBB-4A0E-BA13-5ADB595E2D00}" srcOrd="6" destOrd="0" presId="urn:microsoft.com/office/officeart/2018/5/layout/CenteredIconLabelDescriptionList"/>
    <dgm:cxn modelId="{9360098C-95C9-4214-B7CC-B941EDFFBB60}" type="presParOf" srcId="{403F45F7-5EBB-4A0E-BA13-5ADB595E2D00}" destId="{8FFDF3DB-BE2F-4F5C-939F-40274C46CDE6}" srcOrd="0" destOrd="0" presId="urn:microsoft.com/office/officeart/2018/5/layout/CenteredIconLabelDescriptionList"/>
    <dgm:cxn modelId="{9B34E409-3D6B-4FDC-BFB7-3F9A95611982}" type="presParOf" srcId="{403F45F7-5EBB-4A0E-BA13-5ADB595E2D00}" destId="{B0E85973-EBDC-443D-BCA0-2B8B18BF0B7A}" srcOrd="1" destOrd="0" presId="urn:microsoft.com/office/officeart/2018/5/layout/CenteredIconLabelDescriptionList"/>
    <dgm:cxn modelId="{9C74BDA2-6739-4AFC-8A42-9A63C58A9310}" type="presParOf" srcId="{403F45F7-5EBB-4A0E-BA13-5ADB595E2D00}" destId="{2ED564EE-5BA5-44DA-A931-F0EE74586DBA}" srcOrd="2" destOrd="0" presId="urn:microsoft.com/office/officeart/2018/5/layout/CenteredIconLabelDescriptionList"/>
    <dgm:cxn modelId="{AA1FD9F8-628E-4D2A-8643-2E32028D7B07}" type="presParOf" srcId="{403F45F7-5EBB-4A0E-BA13-5ADB595E2D00}" destId="{C20DD090-BFC0-4D9F-A628-8DEADE9D0B32}" srcOrd="3" destOrd="0" presId="urn:microsoft.com/office/officeart/2018/5/layout/CenteredIconLabelDescriptionList"/>
    <dgm:cxn modelId="{D33043C1-0EC8-4179-BD40-B3382B277AA2}" type="presParOf" srcId="{403F45F7-5EBB-4A0E-BA13-5ADB595E2D00}" destId="{F46FABE9-F10B-40E4-A3CA-5B83B4B7EE0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3DE357-645A-46C5-A19E-6A570A177CF7}" type="doc">
      <dgm:prSet loTypeId="urn:microsoft.com/office/officeart/2016/7/layout/VerticalSolidActionList" loCatId="List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83F3B84E-7623-4823-B86F-714D5B8839AB}">
      <dgm:prSet/>
      <dgm:spPr/>
      <dgm:t>
        <a:bodyPr/>
        <a:lstStyle/>
        <a:p>
          <a:r>
            <a:rPr lang="en-US" dirty="0"/>
            <a:t>Check for null values</a:t>
          </a:r>
        </a:p>
      </dgm:t>
    </dgm:pt>
    <dgm:pt modelId="{0FEDCBEE-8AE8-4C43-8272-CBEB85B27BE9}" type="parTrans" cxnId="{12AF646B-4DFA-4F2D-8A5A-424B70A1771C}">
      <dgm:prSet/>
      <dgm:spPr/>
      <dgm:t>
        <a:bodyPr/>
        <a:lstStyle/>
        <a:p>
          <a:endParaRPr lang="en-US"/>
        </a:p>
      </dgm:t>
    </dgm:pt>
    <dgm:pt modelId="{938EBABB-EAF4-483A-BC44-4A384F718C10}" type="sibTrans" cxnId="{12AF646B-4DFA-4F2D-8A5A-424B70A1771C}">
      <dgm:prSet/>
      <dgm:spPr/>
      <dgm:t>
        <a:bodyPr/>
        <a:lstStyle/>
        <a:p>
          <a:endParaRPr lang="en-US"/>
        </a:p>
      </dgm:t>
    </dgm:pt>
    <dgm:pt modelId="{3260D98C-4CDF-4221-BD15-91FC859D0779}">
      <dgm:prSet/>
      <dgm:spPr/>
      <dgm:t>
        <a:bodyPr/>
        <a:lstStyle/>
        <a:p>
          <a:pPr algn="l"/>
          <a:r>
            <a:rPr lang="en-US" dirty="0"/>
            <a:t>Null for Men/ Women == 0 it proves by: </a:t>
          </a:r>
        </a:p>
        <a:p>
          <a:pPr algn="ctr"/>
          <a:r>
            <a:rPr lang="en-US" dirty="0"/>
            <a:t>	Total- Men = Women</a:t>
          </a:r>
        </a:p>
      </dgm:t>
    </dgm:pt>
    <dgm:pt modelId="{0C08FD59-8985-4234-A3F2-178C05AB6F3D}" type="parTrans" cxnId="{87DC8D23-C4F2-4252-A9CD-621A893AC78E}">
      <dgm:prSet/>
      <dgm:spPr/>
      <dgm:t>
        <a:bodyPr/>
        <a:lstStyle/>
        <a:p>
          <a:endParaRPr lang="en-US"/>
        </a:p>
      </dgm:t>
    </dgm:pt>
    <dgm:pt modelId="{1BB1F85A-344A-4D60-BBEE-D045F253B57D}" type="sibTrans" cxnId="{87DC8D23-C4F2-4252-A9CD-621A893AC78E}">
      <dgm:prSet/>
      <dgm:spPr/>
      <dgm:t>
        <a:bodyPr/>
        <a:lstStyle/>
        <a:p>
          <a:endParaRPr lang="en-US"/>
        </a:p>
      </dgm:t>
    </dgm:pt>
    <dgm:pt modelId="{4C7131CB-A224-42AF-B276-587DF1317320}">
      <dgm:prSet/>
      <dgm:spPr/>
      <dgm:t>
        <a:bodyPr/>
        <a:lstStyle/>
        <a:p>
          <a:r>
            <a:rPr lang="en-US" dirty="0"/>
            <a:t>Set dataset header</a:t>
          </a:r>
        </a:p>
      </dgm:t>
    </dgm:pt>
    <dgm:pt modelId="{06601E6C-A855-4798-A84C-2BE6F41C96FF}" type="parTrans" cxnId="{632F54B2-BC2F-45DD-930A-257A2E2C1087}">
      <dgm:prSet/>
      <dgm:spPr/>
      <dgm:t>
        <a:bodyPr/>
        <a:lstStyle/>
        <a:p>
          <a:endParaRPr lang="en-US"/>
        </a:p>
      </dgm:t>
    </dgm:pt>
    <dgm:pt modelId="{86D30880-CA2A-4B0C-972A-F785BFD4A8FE}" type="sibTrans" cxnId="{632F54B2-BC2F-45DD-930A-257A2E2C1087}">
      <dgm:prSet/>
      <dgm:spPr/>
      <dgm:t>
        <a:bodyPr/>
        <a:lstStyle/>
        <a:p>
          <a:endParaRPr lang="en-US"/>
        </a:p>
      </dgm:t>
    </dgm:pt>
    <dgm:pt modelId="{E4814E8F-E891-4FAB-B97F-C64D5EC2E0B1}">
      <dgm:prSet/>
      <dgm:spPr/>
      <dgm:t>
        <a:bodyPr/>
        <a:lstStyle/>
        <a:p>
          <a:endParaRPr lang="en-US" dirty="0"/>
        </a:p>
      </dgm:t>
    </dgm:pt>
    <dgm:pt modelId="{975DAC3E-CC32-4A10-B37C-FD324CF10754}" type="parTrans" cxnId="{6FF7BAA2-B548-4D37-8B3A-63804C2729D2}">
      <dgm:prSet/>
      <dgm:spPr/>
      <dgm:t>
        <a:bodyPr/>
        <a:lstStyle/>
        <a:p>
          <a:endParaRPr lang="en-US"/>
        </a:p>
      </dgm:t>
    </dgm:pt>
    <dgm:pt modelId="{912D17F1-83A4-4702-A12A-CD984A28347E}" type="sibTrans" cxnId="{6FF7BAA2-B548-4D37-8B3A-63804C2729D2}">
      <dgm:prSet/>
      <dgm:spPr/>
      <dgm:t>
        <a:bodyPr/>
        <a:lstStyle/>
        <a:p>
          <a:endParaRPr lang="en-US"/>
        </a:p>
      </dgm:t>
    </dgm:pt>
    <dgm:pt modelId="{74D376A1-ACBB-431A-9A25-2F4C7C7B8D7F}">
      <dgm:prSet/>
      <dgm:spPr/>
      <dgm:t>
        <a:bodyPr/>
        <a:lstStyle/>
        <a:p>
          <a:r>
            <a:rPr lang="en-US" dirty="0"/>
            <a:t>Set data type </a:t>
          </a:r>
        </a:p>
      </dgm:t>
    </dgm:pt>
    <dgm:pt modelId="{295A2AAF-9249-429F-8598-24D1B0844CB1}" type="parTrans" cxnId="{B53B7CAF-6A4D-4CB4-BEF7-00BB0AC9A82F}">
      <dgm:prSet/>
      <dgm:spPr/>
      <dgm:t>
        <a:bodyPr/>
        <a:lstStyle/>
        <a:p>
          <a:endParaRPr lang="en-US"/>
        </a:p>
      </dgm:t>
    </dgm:pt>
    <dgm:pt modelId="{ACDCAED8-EA61-4AFF-917C-499F02729A70}" type="sibTrans" cxnId="{B53B7CAF-6A4D-4CB4-BEF7-00BB0AC9A82F}">
      <dgm:prSet/>
      <dgm:spPr/>
      <dgm:t>
        <a:bodyPr/>
        <a:lstStyle/>
        <a:p>
          <a:endParaRPr lang="en-US"/>
        </a:p>
      </dgm:t>
    </dgm:pt>
    <dgm:pt modelId="{BA45E612-E68B-4946-8E08-C5F082301010}">
      <dgm:prSet/>
      <dgm:spPr/>
      <dgm:t>
        <a:bodyPr/>
        <a:lstStyle/>
        <a:p>
          <a:r>
            <a:rPr lang="en-US" dirty="0"/>
            <a:t>	**for </a:t>
          </a:r>
          <a:r>
            <a:rPr lang="en-CA" dirty="0"/>
            <a:t>future</a:t>
          </a:r>
          <a:r>
            <a:rPr lang="en-US" dirty="0"/>
            <a:t> calculation</a:t>
          </a:r>
        </a:p>
      </dgm:t>
    </dgm:pt>
    <dgm:pt modelId="{E06C0B80-AD78-4056-AF19-A36109989743}" type="parTrans" cxnId="{E2EA05DB-EE2D-4256-A2D2-89D76D578687}">
      <dgm:prSet/>
      <dgm:spPr/>
      <dgm:t>
        <a:bodyPr/>
        <a:lstStyle/>
        <a:p>
          <a:endParaRPr lang="en-US"/>
        </a:p>
      </dgm:t>
    </dgm:pt>
    <dgm:pt modelId="{7B181100-5AD8-4E15-ABBF-C790FB9A3805}" type="sibTrans" cxnId="{E2EA05DB-EE2D-4256-A2D2-89D76D578687}">
      <dgm:prSet/>
      <dgm:spPr/>
      <dgm:t>
        <a:bodyPr/>
        <a:lstStyle/>
        <a:p>
          <a:endParaRPr lang="en-US"/>
        </a:p>
      </dgm:t>
    </dgm:pt>
    <dgm:pt modelId="{B622F5BE-4CE7-4C4E-9966-34D7EC5CD8E9}">
      <dgm:prSet/>
      <dgm:spPr/>
      <dgm:t>
        <a:bodyPr/>
        <a:lstStyle/>
        <a:p>
          <a:r>
            <a:rPr lang="en-US" dirty="0"/>
            <a:t>F/M column </a:t>
          </a:r>
        </a:p>
      </dgm:t>
    </dgm:pt>
    <dgm:pt modelId="{68795067-9E0F-4382-9E07-291757E8B412}" type="parTrans" cxnId="{1E718162-07D0-4F35-BD47-E3D867C92F78}">
      <dgm:prSet/>
      <dgm:spPr/>
      <dgm:t>
        <a:bodyPr/>
        <a:lstStyle/>
        <a:p>
          <a:endParaRPr lang="en-US"/>
        </a:p>
      </dgm:t>
    </dgm:pt>
    <dgm:pt modelId="{4033BE55-648F-4015-877E-3BFC2545A360}" type="sibTrans" cxnId="{1E718162-07D0-4F35-BD47-E3D867C92F78}">
      <dgm:prSet/>
      <dgm:spPr/>
      <dgm:t>
        <a:bodyPr/>
        <a:lstStyle/>
        <a:p>
          <a:endParaRPr lang="en-US"/>
        </a:p>
      </dgm:t>
    </dgm:pt>
    <dgm:pt modelId="{FA46251C-0BB0-4129-80FD-F1DE2DCAE523}">
      <dgm:prSet/>
      <dgm:spPr/>
      <dgm:t>
        <a:bodyPr/>
        <a:lstStyle/>
        <a:p>
          <a:pPr>
            <a:buNone/>
          </a:pPr>
          <a:r>
            <a:rPr lang="en-US" dirty="0"/>
            <a:t>Add F/M column</a:t>
          </a:r>
        </a:p>
      </dgm:t>
    </dgm:pt>
    <dgm:pt modelId="{C7CD161C-470B-4AB2-9B29-734310ABD7D1}" type="parTrans" cxnId="{C0984255-732C-4F15-AD34-1AAD1833F515}">
      <dgm:prSet/>
      <dgm:spPr/>
      <dgm:t>
        <a:bodyPr/>
        <a:lstStyle/>
        <a:p>
          <a:endParaRPr lang="en-US"/>
        </a:p>
      </dgm:t>
    </dgm:pt>
    <dgm:pt modelId="{9F9A1033-1EBA-463E-BF8E-B2A456C6DADB}" type="sibTrans" cxnId="{C0984255-732C-4F15-AD34-1AAD1833F515}">
      <dgm:prSet/>
      <dgm:spPr/>
      <dgm:t>
        <a:bodyPr/>
        <a:lstStyle/>
        <a:p>
          <a:endParaRPr lang="en-US"/>
        </a:p>
      </dgm:t>
    </dgm:pt>
    <dgm:pt modelId="{76512AF6-2DB0-4CBD-A041-9F3E286161CE}">
      <dgm:prSet/>
      <dgm:spPr/>
      <dgm:t>
        <a:bodyPr/>
        <a:lstStyle/>
        <a:p>
          <a:r>
            <a:rPr lang="en-US" dirty="0"/>
            <a:t>Max-Level &amp; Min-Level columns</a:t>
          </a:r>
        </a:p>
      </dgm:t>
    </dgm:pt>
    <dgm:pt modelId="{98C9171B-CA81-4C69-A969-45699400846C}" type="parTrans" cxnId="{F68B0130-3803-49D2-93B1-DDAB50395079}">
      <dgm:prSet/>
      <dgm:spPr/>
      <dgm:t>
        <a:bodyPr/>
        <a:lstStyle/>
        <a:p>
          <a:endParaRPr lang="en-US"/>
        </a:p>
      </dgm:t>
    </dgm:pt>
    <dgm:pt modelId="{6F0F8C3F-723A-4B5A-A928-D7C12F22D8AE}" type="sibTrans" cxnId="{F68B0130-3803-49D2-93B1-DDAB50395079}">
      <dgm:prSet/>
      <dgm:spPr/>
      <dgm:t>
        <a:bodyPr/>
        <a:lstStyle/>
        <a:p>
          <a:endParaRPr lang="en-US"/>
        </a:p>
      </dgm:t>
    </dgm:pt>
    <dgm:pt modelId="{43484A16-8BB4-4DF2-B238-B9ED7EAFBAAF}">
      <dgm:prSet/>
      <dgm:spPr/>
      <dgm:t>
        <a:bodyPr/>
        <a:lstStyle/>
        <a:p>
          <a:pPr>
            <a:buNone/>
          </a:pPr>
          <a:r>
            <a:rPr lang="en-US" dirty="0"/>
            <a:t>Add Max-Level &amp; Min-Level columns </a:t>
          </a:r>
        </a:p>
      </dgm:t>
    </dgm:pt>
    <dgm:pt modelId="{E367FD06-07FA-49AC-9E59-B7E4C8FE7C77}" type="parTrans" cxnId="{04C60CD2-3366-4EA8-8A6C-99270AA7003A}">
      <dgm:prSet/>
      <dgm:spPr/>
      <dgm:t>
        <a:bodyPr/>
        <a:lstStyle/>
        <a:p>
          <a:endParaRPr lang="en-US"/>
        </a:p>
      </dgm:t>
    </dgm:pt>
    <dgm:pt modelId="{B283666D-F1E5-4A58-94DB-877043DE20ED}" type="sibTrans" cxnId="{04C60CD2-3366-4EA8-8A6C-99270AA7003A}">
      <dgm:prSet/>
      <dgm:spPr/>
      <dgm:t>
        <a:bodyPr/>
        <a:lstStyle/>
        <a:p>
          <a:endParaRPr lang="en-US"/>
        </a:p>
      </dgm:t>
    </dgm:pt>
    <dgm:pt modelId="{EA4E053A-F558-4A68-A9C8-6EE7CF856870}">
      <dgm:prSet/>
      <dgm:spPr/>
      <dgm:t>
        <a:bodyPr/>
        <a:lstStyle/>
        <a:p>
          <a:pPr>
            <a:buNone/>
          </a:pPr>
          <a:r>
            <a:rPr lang="en-US" dirty="0"/>
            <a:t>		**For job classification by mini/max income range</a:t>
          </a:r>
        </a:p>
      </dgm:t>
    </dgm:pt>
    <dgm:pt modelId="{612F2D68-2B24-43FD-99D5-7A4DDAF6EDAB}" type="parTrans" cxnId="{D8463EDB-EF3F-40DA-8057-FE8399461511}">
      <dgm:prSet/>
      <dgm:spPr/>
      <dgm:t>
        <a:bodyPr/>
        <a:lstStyle/>
        <a:p>
          <a:endParaRPr lang="en-US"/>
        </a:p>
      </dgm:t>
    </dgm:pt>
    <dgm:pt modelId="{8D2C8F07-C4BC-4BF8-9B26-0FCA392CF858}" type="sibTrans" cxnId="{D8463EDB-EF3F-40DA-8057-FE8399461511}">
      <dgm:prSet/>
      <dgm:spPr/>
      <dgm:t>
        <a:bodyPr/>
        <a:lstStyle/>
        <a:p>
          <a:endParaRPr lang="en-US"/>
        </a:p>
      </dgm:t>
    </dgm:pt>
    <dgm:pt modelId="{0B785BFD-0D39-4B4E-972F-77E26F29177E}">
      <dgm:prSet/>
      <dgm:spPr/>
      <dgm:t>
        <a:bodyPr/>
        <a:lstStyle/>
        <a:p>
          <a:r>
            <a:rPr lang="en-US" dirty="0"/>
            <a:t>Classify jobs by Maximum &amp; Minimum rate </a:t>
          </a:r>
        </a:p>
      </dgm:t>
    </dgm:pt>
    <dgm:pt modelId="{27AACF2F-6729-428A-A491-3E1B8090FA50}" type="parTrans" cxnId="{1E4659A6-CF18-4AB7-8C4E-547E11C5ED36}">
      <dgm:prSet/>
      <dgm:spPr/>
      <dgm:t>
        <a:bodyPr/>
        <a:lstStyle/>
        <a:p>
          <a:endParaRPr lang="en-US"/>
        </a:p>
      </dgm:t>
    </dgm:pt>
    <dgm:pt modelId="{B2D4475C-A5A7-470A-8832-A5A0FE274BA8}" type="sibTrans" cxnId="{1E4659A6-CF18-4AB7-8C4E-547E11C5ED36}">
      <dgm:prSet/>
      <dgm:spPr/>
      <dgm:t>
        <a:bodyPr/>
        <a:lstStyle/>
        <a:p>
          <a:endParaRPr lang="en-US"/>
        </a:p>
      </dgm:t>
    </dgm:pt>
    <dgm:pt modelId="{CB6AF21B-7DD7-4EB7-B034-EF8B993DF807}">
      <dgm:prSet/>
      <dgm:spPr/>
      <dgm:t>
        <a:bodyPr/>
        <a:lstStyle/>
        <a:p>
          <a:r>
            <a:rPr lang="en-US" dirty="0"/>
            <a:t>Sort by Min-Level acceding, Max-Level descending</a:t>
          </a:r>
        </a:p>
      </dgm:t>
    </dgm:pt>
    <dgm:pt modelId="{A05ED32D-BF49-4C7E-A94E-3E4684090439}" type="parTrans" cxnId="{056BC3AF-0FFC-427F-B540-C6969D78C3B7}">
      <dgm:prSet/>
      <dgm:spPr/>
      <dgm:t>
        <a:bodyPr/>
        <a:lstStyle/>
        <a:p>
          <a:endParaRPr lang="en-US"/>
        </a:p>
      </dgm:t>
    </dgm:pt>
    <dgm:pt modelId="{AEADBF6E-6F04-4217-9710-A4360D62A1D4}" type="sibTrans" cxnId="{056BC3AF-0FFC-427F-B540-C6969D78C3B7}">
      <dgm:prSet/>
      <dgm:spPr/>
      <dgm:t>
        <a:bodyPr/>
        <a:lstStyle/>
        <a:p>
          <a:endParaRPr lang="en-US"/>
        </a:p>
      </dgm:t>
    </dgm:pt>
    <dgm:pt modelId="{9615A491-DA8B-4DCF-84D4-589FE7842FC5}">
      <dgm:prSet/>
      <dgm:spPr/>
      <dgm:t>
        <a:bodyPr/>
        <a:lstStyle/>
        <a:p>
          <a:pPr>
            <a:buNone/>
          </a:pPr>
          <a:r>
            <a:rPr lang="en-US" dirty="0"/>
            <a:t>		**make easy to classify by gender</a:t>
          </a:r>
        </a:p>
      </dgm:t>
    </dgm:pt>
    <dgm:pt modelId="{94A081FE-DEA3-4400-B3B5-FA2FA2E141B5}" type="parTrans" cxnId="{93D75ABA-7978-407F-B285-0830DB2EDB26}">
      <dgm:prSet/>
      <dgm:spPr/>
      <dgm:t>
        <a:bodyPr/>
        <a:lstStyle/>
        <a:p>
          <a:endParaRPr lang="en-CA"/>
        </a:p>
      </dgm:t>
    </dgm:pt>
    <dgm:pt modelId="{29D1ABAB-92CE-4C45-ADB5-A3CE56A69E87}" type="sibTrans" cxnId="{93D75ABA-7978-407F-B285-0830DB2EDB26}">
      <dgm:prSet/>
      <dgm:spPr/>
      <dgm:t>
        <a:bodyPr/>
        <a:lstStyle/>
        <a:p>
          <a:endParaRPr lang="en-CA"/>
        </a:p>
      </dgm:t>
    </dgm:pt>
    <dgm:pt modelId="{1C0B3F7C-62CF-4877-8EDB-C9C3CF5B68BC}" type="pres">
      <dgm:prSet presAssocID="{753DE357-645A-46C5-A19E-6A570A177CF7}" presName="Name0" presStyleCnt="0">
        <dgm:presLayoutVars>
          <dgm:dir/>
          <dgm:animLvl val="lvl"/>
          <dgm:resizeHandles val="exact"/>
        </dgm:presLayoutVars>
      </dgm:prSet>
      <dgm:spPr/>
    </dgm:pt>
    <dgm:pt modelId="{3429B1CF-73B7-4F38-8FFC-D3A3D2691CB5}" type="pres">
      <dgm:prSet presAssocID="{83F3B84E-7623-4823-B86F-714D5B8839AB}" presName="linNode" presStyleCnt="0"/>
      <dgm:spPr/>
    </dgm:pt>
    <dgm:pt modelId="{07ED3CC9-723A-4460-8CDD-0BBF45806593}" type="pres">
      <dgm:prSet presAssocID="{83F3B84E-7623-4823-B86F-714D5B8839AB}" presName="parentText" presStyleLbl="alignNode1" presStyleIdx="0" presStyleCnt="6">
        <dgm:presLayoutVars>
          <dgm:chMax val="1"/>
          <dgm:bulletEnabled/>
        </dgm:presLayoutVars>
      </dgm:prSet>
      <dgm:spPr/>
    </dgm:pt>
    <dgm:pt modelId="{CC6FA2FA-E75C-4D68-A388-4B52368161D8}" type="pres">
      <dgm:prSet presAssocID="{83F3B84E-7623-4823-B86F-714D5B8839AB}" presName="descendantText" presStyleLbl="alignAccFollowNode1" presStyleIdx="0" presStyleCnt="6">
        <dgm:presLayoutVars>
          <dgm:bulletEnabled/>
        </dgm:presLayoutVars>
      </dgm:prSet>
      <dgm:spPr/>
    </dgm:pt>
    <dgm:pt modelId="{818B639E-096A-49E0-9262-62B9D7BE1BD7}" type="pres">
      <dgm:prSet presAssocID="{938EBABB-EAF4-483A-BC44-4A384F718C10}" presName="sp" presStyleCnt="0"/>
      <dgm:spPr/>
    </dgm:pt>
    <dgm:pt modelId="{CF46D6D9-2810-48E3-9631-FD4F01B892CF}" type="pres">
      <dgm:prSet presAssocID="{4C7131CB-A224-42AF-B276-587DF1317320}" presName="linNode" presStyleCnt="0"/>
      <dgm:spPr/>
    </dgm:pt>
    <dgm:pt modelId="{277D5DCF-05E8-41A7-A9E5-084C38B78775}" type="pres">
      <dgm:prSet presAssocID="{4C7131CB-A224-42AF-B276-587DF1317320}" presName="parentText" presStyleLbl="alignNode1" presStyleIdx="1" presStyleCnt="6">
        <dgm:presLayoutVars>
          <dgm:chMax val="1"/>
          <dgm:bulletEnabled/>
        </dgm:presLayoutVars>
      </dgm:prSet>
      <dgm:spPr/>
    </dgm:pt>
    <dgm:pt modelId="{C3B276DF-4CF3-4A16-9EAB-56DE47440D4E}" type="pres">
      <dgm:prSet presAssocID="{4C7131CB-A224-42AF-B276-587DF1317320}" presName="descendantText" presStyleLbl="alignAccFollowNode1" presStyleIdx="1" presStyleCnt="6">
        <dgm:presLayoutVars>
          <dgm:bulletEnabled/>
        </dgm:presLayoutVars>
      </dgm:prSet>
      <dgm:spPr/>
    </dgm:pt>
    <dgm:pt modelId="{615FC6BB-9DBB-4395-AEF1-E9B2A1B289B0}" type="pres">
      <dgm:prSet presAssocID="{86D30880-CA2A-4B0C-972A-F785BFD4A8FE}" presName="sp" presStyleCnt="0"/>
      <dgm:spPr/>
    </dgm:pt>
    <dgm:pt modelId="{F838E750-893B-4601-84F8-C3EB08FB4D72}" type="pres">
      <dgm:prSet presAssocID="{74D376A1-ACBB-431A-9A25-2F4C7C7B8D7F}" presName="linNode" presStyleCnt="0"/>
      <dgm:spPr/>
    </dgm:pt>
    <dgm:pt modelId="{3785BFA0-2F63-49F9-AFCC-A7165BC4D5FC}" type="pres">
      <dgm:prSet presAssocID="{74D376A1-ACBB-431A-9A25-2F4C7C7B8D7F}" presName="parentText" presStyleLbl="alignNode1" presStyleIdx="2" presStyleCnt="6">
        <dgm:presLayoutVars>
          <dgm:chMax val="1"/>
          <dgm:bulletEnabled/>
        </dgm:presLayoutVars>
      </dgm:prSet>
      <dgm:spPr/>
    </dgm:pt>
    <dgm:pt modelId="{87FF5C6B-34E8-4D7D-9ABE-B977AAB964BE}" type="pres">
      <dgm:prSet presAssocID="{74D376A1-ACBB-431A-9A25-2F4C7C7B8D7F}" presName="descendantText" presStyleLbl="alignAccFollowNode1" presStyleIdx="2" presStyleCnt="6">
        <dgm:presLayoutVars>
          <dgm:bulletEnabled/>
        </dgm:presLayoutVars>
      </dgm:prSet>
      <dgm:spPr/>
    </dgm:pt>
    <dgm:pt modelId="{44160533-AE74-4572-BB4D-5274AD99AEB2}" type="pres">
      <dgm:prSet presAssocID="{ACDCAED8-EA61-4AFF-917C-499F02729A70}" presName="sp" presStyleCnt="0"/>
      <dgm:spPr/>
    </dgm:pt>
    <dgm:pt modelId="{0BD9609D-425B-4849-AE66-9F1D5BF290A4}" type="pres">
      <dgm:prSet presAssocID="{B622F5BE-4CE7-4C4E-9966-34D7EC5CD8E9}" presName="linNode" presStyleCnt="0"/>
      <dgm:spPr/>
    </dgm:pt>
    <dgm:pt modelId="{693EE274-DB69-43C7-BC68-93311474CACC}" type="pres">
      <dgm:prSet presAssocID="{B622F5BE-4CE7-4C4E-9966-34D7EC5CD8E9}" presName="parentText" presStyleLbl="alignNode1" presStyleIdx="3" presStyleCnt="6">
        <dgm:presLayoutVars>
          <dgm:chMax val="1"/>
          <dgm:bulletEnabled/>
        </dgm:presLayoutVars>
      </dgm:prSet>
      <dgm:spPr/>
    </dgm:pt>
    <dgm:pt modelId="{9A876C8E-F158-47D4-8C06-3FD7B3DBE252}" type="pres">
      <dgm:prSet presAssocID="{B622F5BE-4CE7-4C4E-9966-34D7EC5CD8E9}" presName="descendantText" presStyleLbl="alignAccFollowNode1" presStyleIdx="3" presStyleCnt="6">
        <dgm:presLayoutVars>
          <dgm:bulletEnabled/>
        </dgm:presLayoutVars>
      </dgm:prSet>
      <dgm:spPr/>
    </dgm:pt>
    <dgm:pt modelId="{29BA321E-9648-44EC-BF8D-EAE0AFC03C76}" type="pres">
      <dgm:prSet presAssocID="{4033BE55-648F-4015-877E-3BFC2545A360}" presName="sp" presStyleCnt="0"/>
      <dgm:spPr/>
    </dgm:pt>
    <dgm:pt modelId="{5B77A872-2F19-42A3-A7E7-EC883743DDA9}" type="pres">
      <dgm:prSet presAssocID="{76512AF6-2DB0-4CBD-A041-9F3E286161CE}" presName="linNode" presStyleCnt="0"/>
      <dgm:spPr/>
    </dgm:pt>
    <dgm:pt modelId="{45862CC5-C3C2-4346-984B-020B5DC06768}" type="pres">
      <dgm:prSet presAssocID="{76512AF6-2DB0-4CBD-A041-9F3E286161CE}" presName="parentText" presStyleLbl="alignNode1" presStyleIdx="4" presStyleCnt="6">
        <dgm:presLayoutVars>
          <dgm:chMax val="1"/>
          <dgm:bulletEnabled/>
        </dgm:presLayoutVars>
      </dgm:prSet>
      <dgm:spPr/>
    </dgm:pt>
    <dgm:pt modelId="{CBD84616-44F9-4826-A83F-DE23886C5CD1}" type="pres">
      <dgm:prSet presAssocID="{76512AF6-2DB0-4CBD-A041-9F3E286161CE}" presName="descendantText" presStyleLbl="alignAccFollowNode1" presStyleIdx="4" presStyleCnt="6">
        <dgm:presLayoutVars>
          <dgm:bulletEnabled/>
        </dgm:presLayoutVars>
      </dgm:prSet>
      <dgm:spPr/>
    </dgm:pt>
    <dgm:pt modelId="{1F656246-AD07-4136-A22D-6DBE4A86E54A}" type="pres">
      <dgm:prSet presAssocID="{6F0F8C3F-723A-4B5A-A928-D7C12F22D8AE}" presName="sp" presStyleCnt="0"/>
      <dgm:spPr/>
    </dgm:pt>
    <dgm:pt modelId="{3CA6F31A-7787-4739-A96F-5E57F68C916D}" type="pres">
      <dgm:prSet presAssocID="{0B785BFD-0D39-4B4E-972F-77E26F29177E}" presName="linNode" presStyleCnt="0"/>
      <dgm:spPr/>
    </dgm:pt>
    <dgm:pt modelId="{C9631C67-0BA0-458B-ADD5-2DD665465FBF}" type="pres">
      <dgm:prSet presAssocID="{0B785BFD-0D39-4B4E-972F-77E26F29177E}" presName="parentText" presStyleLbl="alignNode1" presStyleIdx="5" presStyleCnt="6">
        <dgm:presLayoutVars>
          <dgm:chMax val="1"/>
          <dgm:bulletEnabled/>
        </dgm:presLayoutVars>
      </dgm:prSet>
      <dgm:spPr/>
    </dgm:pt>
    <dgm:pt modelId="{99760790-35BD-4B77-B293-D853CE5EB38F}" type="pres">
      <dgm:prSet presAssocID="{0B785BFD-0D39-4B4E-972F-77E26F29177E}" presName="descendantText" presStyleLbl="alignAccFollowNode1" presStyleIdx="5" presStyleCnt="6" custLinFactNeighborX="0" custLinFactNeighborY="1282">
        <dgm:presLayoutVars>
          <dgm:bulletEnabled/>
        </dgm:presLayoutVars>
      </dgm:prSet>
      <dgm:spPr/>
    </dgm:pt>
  </dgm:ptLst>
  <dgm:cxnLst>
    <dgm:cxn modelId="{AEB3881B-0A71-40D0-BDAA-8F3317E992A8}" type="presOf" srcId="{3260D98C-4CDF-4221-BD15-91FC859D0779}" destId="{CC6FA2FA-E75C-4D68-A388-4B52368161D8}" srcOrd="0" destOrd="0" presId="urn:microsoft.com/office/officeart/2016/7/layout/VerticalSolidActionList"/>
    <dgm:cxn modelId="{3D0F7B1D-8758-418C-90B7-75464365FBFB}" type="presOf" srcId="{9615A491-DA8B-4DCF-84D4-589FE7842FC5}" destId="{9A876C8E-F158-47D4-8C06-3FD7B3DBE252}" srcOrd="0" destOrd="1" presId="urn:microsoft.com/office/officeart/2016/7/layout/VerticalSolidActionList"/>
    <dgm:cxn modelId="{87DC8D23-C4F2-4252-A9CD-621A893AC78E}" srcId="{83F3B84E-7623-4823-B86F-714D5B8839AB}" destId="{3260D98C-4CDF-4221-BD15-91FC859D0779}" srcOrd="0" destOrd="0" parTransId="{0C08FD59-8985-4234-A3F2-178C05AB6F3D}" sibTransId="{1BB1F85A-344A-4D60-BBEE-D045F253B57D}"/>
    <dgm:cxn modelId="{5D1D162E-73A2-47F3-994A-7B104577DF62}" type="presOf" srcId="{B622F5BE-4CE7-4C4E-9966-34D7EC5CD8E9}" destId="{693EE274-DB69-43C7-BC68-93311474CACC}" srcOrd="0" destOrd="0" presId="urn:microsoft.com/office/officeart/2016/7/layout/VerticalSolidActionList"/>
    <dgm:cxn modelId="{D59FD52E-13B7-4163-9BF6-4FA0E2BA1D17}" type="presOf" srcId="{EA4E053A-F558-4A68-A9C8-6EE7CF856870}" destId="{CBD84616-44F9-4826-A83F-DE23886C5CD1}" srcOrd="0" destOrd="1" presId="urn:microsoft.com/office/officeart/2016/7/layout/VerticalSolidActionList"/>
    <dgm:cxn modelId="{F68B0130-3803-49D2-93B1-DDAB50395079}" srcId="{753DE357-645A-46C5-A19E-6A570A177CF7}" destId="{76512AF6-2DB0-4CBD-A041-9F3E286161CE}" srcOrd="4" destOrd="0" parTransId="{98C9171B-CA81-4C69-A969-45699400846C}" sibTransId="{6F0F8C3F-723A-4B5A-A928-D7C12F22D8AE}"/>
    <dgm:cxn modelId="{856F1E30-D9A4-490C-B690-BC54C09D374A}" type="presOf" srcId="{4C7131CB-A224-42AF-B276-587DF1317320}" destId="{277D5DCF-05E8-41A7-A9E5-084C38B78775}" srcOrd="0" destOrd="0" presId="urn:microsoft.com/office/officeart/2016/7/layout/VerticalSolidActionList"/>
    <dgm:cxn modelId="{B7C59935-3ACC-4BFB-8FBC-D723156684BA}" type="presOf" srcId="{FA46251C-0BB0-4129-80FD-F1DE2DCAE523}" destId="{9A876C8E-F158-47D4-8C06-3FD7B3DBE252}" srcOrd="0" destOrd="0" presId="urn:microsoft.com/office/officeart/2016/7/layout/VerticalSolidActionList"/>
    <dgm:cxn modelId="{1E718162-07D0-4F35-BD47-E3D867C92F78}" srcId="{753DE357-645A-46C5-A19E-6A570A177CF7}" destId="{B622F5BE-4CE7-4C4E-9966-34D7EC5CD8E9}" srcOrd="3" destOrd="0" parTransId="{68795067-9E0F-4382-9E07-291757E8B412}" sibTransId="{4033BE55-648F-4015-877E-3BFC2545A360}"/>
    <dgm:cxn modelId="{1874E246-5926-405B-8020-77EAB38748AD}" type="presOf" srcId="{74D376A1-ACBB-431A-9A25-2F4C7C7B8D7F}" destId="{3785BFA0-2F63-49F9-AFCC-A7165BC4D5FC}" srcOrd="0" destOrd="0" presId="urn:microsoft.com/office/officeart/2016/7/layout/VerticalSolidActionList"/>
    <dgm:cxn modelId="{12AF646B-4DFA-4F2D-8A5A-424B70A1771C}" srcId="{753DE357-645A-46C5-A19E-6A570A177CF7}" destId="{83F3B84E-7623-4823-B86F-714D5B8839AB}" srcOrd="0" destOrd="0" parTransId="{0FEDCBEE-8AE8-4C43-8272-CBEB85B27BE9}" sibTransId="{938EBABB-EAF4-483A-BC44-4A384F718C10}"/>
    <dgm:cxn modelId="{C0984255-732C-4F15-AD34-1AAD1833F515}" srcId="{B622F5BE-4CE7-4C4E-9966-34D7EC5CD8E9}" destId="{FA46251C-0BB0-4129-80FD-F1DE2DCAE523}" srcOrd="0" destOrd="0" parTransId="{C7CD161C-470B-4AB2-9B29-734310ABD7D1}" sibTransId="{9F9A1033-1EBA-463E-BF8E-B2A456C6DADB}"/>
    <dgm:cxn modelId="{7D616D76-23FF-49AF-BB0D-2942D50FA3E6}" type="presOf" srcId="{CB6AF21B-7DD7-4EB7-B034-EF8B993DF807}" destId="{99760790-35BD-4B77-B293-D853CE5EB38F}" srcOrd="0" destOrd="0" presId="urn:microsoft.com/office/officeart/2016/7/layout/VerticalSolidActionList"/>
    <dgm:cxn modelId="{D7C26979-0EC0-415B-95EB-EDDC669E9BD1}" type="presOf" srcId="{0B785BFD-0D39-4B4E-972F-77E26F29177E}" destId="{C9631C67-0BA0-458B-ADD5-2DD665465FBF}" srcOrd="0" destOrd="0" presId="urn:microsoft.com/office/officeart/2016/7/layout/VerticalSolidActionList"/>
    <dgm:cxn modelId="{8A323587-5D6C-46D8-8611-546C3069A078}" type="presOf" srcId="{76512AF6-2DB0-4CBD-A041-9F3E286161CE}" destId="{45862CC5-C3C2-4346-984B-020B5DC06768}" srcOrd="0" destOrd="0" presId="urn:microsoft.com/office/officeart/2016/7/layout/VerticalSolidActionList"/>
    <dgm:cxn modelId="{A176BC93-76CD-410F-9C52-00F05B82F7BD}" type="presOf" srcId="{753DE357-645A-46C5-A19E-6A570A177CF7}" destId="{1C0B3F7C-62CF-4877-8EDB-C9C3CF5B68BC}" srcOrd="0" destOrd="0" presId="urn:microsoft.com/office/officeart/2016/7/layout/VerticalSolidActionList"/>
    <dgm:cxn modelId="{4AFECA99-8F52-4F50-A614-4072C432EB4A}" type="presOf" srcId="{E4814E8F-E891-4FAB-B97F-C64D5EC2E0B1}" destId="{C3B276DF-4CF3-4A16-9EAB-56DE47440D4E}" srcOrd="0" destOrd="0" presId="urn:microsoft.com/office/officeart/2016/7/layout/VerticalSolidActionList"/>
    <dgm:cxn modelId="{6FF7BAA2-B548-4D37-8B3A-63804C2729D2}" srcId="{4C7131CB-A224-42AF-B276-587DF1317320}" destId="{E4814E8F-E891-4FAB-B97F-C64D5EC2E0B1}" srcOrd="0" destOrd="0" parTransId="{975DAC3E-CC32-4A10-B37C-FD324CF10754}" sibTransId="{912D17F1-83A4-4702-A12A-CD984A28347E}"/>
    <dgm:cxn modelId="{F52ABDA2-E004-498A-8D7A-E2CBFC8D5385}" type="presOf" srcId="{83F3B84E-7623-4823-B86F-714D5B8839AB}" destId="{07ED3CC9-723A-4460-8CDD-0BBF45806593}" srcOrd="0" destOrd="0" presId="urn:microsoft.com/office/officeart/2016/7/layout/VerticalSolidActionList"/>
    <dgm:cxn modelId="{B1794CA6-6889-41C3-BBD2-4A05ADA0AE29}" type="presOf" srcId="{BA45E612-E68B-4946-8E08-C5F082301010}" destId="{87FF5C6B-34E8-4D7D-9ABE-B977AAB964BE}" srcOrd="0" destOrd="0" presId="urn:microsoft.com/office/officeart/2016/7/layout/VerticalSolidActionList"/>
    <dgm:cxn modelId="{1E4659A6-CF18-4AB7-8C4E-547E11C5ED36}" srcId="{753DE357-645A-46C5-A19E-6A570A177CF7}" destId="{0B785BFD-0D39-4B4E-972F-77E26F29177E}" srcOrd="5" destOrd="0" parTransId="{27AACF2F-6729-428A-A491-3E1B8090FA50}" sibTransId="{B2D4475C-A5A7-470A-8832-A5A0FE274BA8}"/>
    <dgm:cxn modelId="{B53B7CAF-6A4D-4CB4-BEF7-00BB0AC9A82F}" srcId="{753DE357-645A-46C5-A19E-6A570A177CF7}" destId="{74D376A1-ACBB-431A-9A25-2F4C7C7B8D7F}" srcOrd="2" destOrd="0" parTransId="{295A2AAF-9249-429F-8598-24D1B0844CB1}" sibTransId="{ACDCAED8-EA61-4AFF-917C-499F02729A70}"/>
    <dgm:cxn modelId="{056BC3AF-0FFC-427F-B540-C6969D78C3B7}" srcId="{0B785BFD-0D39-4B4E-972F-77E26F29177E}" destId="{CB6AF21B-7DD7-4EB7-B034-EF8B993DF807}" srcOrd="0" destOrd="0" parTransId="{A05ED32D-BF49-4C7E-A94E-3E4684090439}" sibTransId="{AEADBF6E-6F04-4217-9710-A4360D62A1D4}"/>
    <dgm:cxn modelId="{632F54B2-BC2F-45DD-930A-257A2E2C1087}" srcId="{753DE357-645A-46C5-A19E-6A570A177CF7}" destId="{4C7131CB-A224-42AF-B276-587DF1317320}" srcOrd="1" destOrd="0" parTransId="{06601E6C-A855-4798-A84C-2BE6F41C96FF}" sibTransId="{86D30880-CA2A-4B0C-972A-F785BFD4A8FE}"/>
    <dgm:cxn modelId="{93D75ABA-7978-407F-B285-0830DB2EDB26}" srcId="{FA46251C-0BB0-4129-80FD-F1DE2DCAE523}" destId="{9615A491-DA8B-4DCF-84D4-589FE7842FC5}" srcOrd="0" destOrd="0" parTransId="{94A081FE-DEA3-4400-B3B5-FA2FA2E141B5}" sibTransId="{29D1ABAB-92CE-4C45-ADB5-A3CE56A69E87}"/>
    <dgm:cxn modelId="{04C60CD2-3366-4EA8-8A6C-99270AA7003A}" srcId="{76512AF6-2DB0-4CBD-A041-9F3E286161CE}" destId="{43484A16-8BB4-4DF2-B238-B9ED7EAFBAAF}" srcOrd="0" destOrd="0" parTransId="{E367FD06-07FA-49AC-9E59-B7E4C8FE7C77}" sibTransId="{B283666D-F1E5-4A58-94DB-877043DE20ED}"/>
    <dgm:cxn modelId="{E2EA05DB-EE2D-4256-A2D2-89D76D578687}" srcId="{74D376A1-ACBB-431A-9A25-2F4C7C7B8D7F}" destId="{BA45E612-E68B-4946-8E08-C5F082301010}" srcOrd="0" destOrd="0" parTransId="{E06C0B80-AD78-4056-AF19-A36109989743}" sibTransId="{7B181100-5AD8-4E15-ABBF-C790FB9A3805}"/>
    <dgm:cxn modelId="{D8463EDB-EF3F-40DA-8057-FE8399461511}" srcId="{43484A16-8BB4-4DF2-B238-B9ED7EAFBAAF}" destId="{EA4E053A-F558-4A68-A9C8-6EE7CF856870}" srcOrd="0" destOrd="0" parTransId="{612F2D68-2B24-43FD-99D5-7A4DDAF6EDAB}" sibTransId="{8D2C8F07-C4BC-4BF8-9B26-0FCA392CF858}"/>
    <dgm:cxn modelId="{9377E5DB-B6B1-4D59-8789-909DF2782981}" type="presOf" srcId="{43484A16-8BB4-4DF2-B238-B9ED7EAFBAAF}" destId="{CBD84616-44F9-4826-A83F-DE23886C5CD1}" srcOrd="0" destOrd="0" presId="urn:microsoft.com/office/officeart/2016/7/layout/VerticalSolidActionList"/>
    <dgm:cxn modelId="{DDFA72EF-7425-4E86-91EA-872F6E101E3D}" type="presParOf" srcId="{1C0B3F7C-62CF-4877-8EDB-C9C3CF5B68BC}" destId="{3429B1CF-73B7-4F38-8FFC-D3A3D2691CB5}" srcOrd="0" destOrd="0" presId="urn:microsoft.com/office/officeart/2016/7/layout/VerticalSolidActionList"/>
    <dgm:cxn modelId="{1C1E9C13-B6F8-479E-957E-DBA548803105}" type="presParOf" srcId="{3429B1CF-73B7-4F38-8FFC-D3A3D2691CB5}" destId="{07ED3CC9-723A-4460-8CDD-0BBF45806593}" srcOrd="0" destOrd="0" presId="urn:microsoft.com/office/officeart/2016/7/layout/VerticalSolidActionList"/>
    <dgm:cxn modelId="{918A6D37-6800-4D68-80BF-3B029F35ED56}" type="presParOf" srcId="{3429B1CF-73B7-4F38-8FFC-D3A3D2691CB5}" destId="{CC6FA2FA-E75C-4D68-A388-4B52368161D8}" srcOrd="1" destOrd="0" presId="urn:microsoft.com/office/officeart/2016/7/layout/VerticalSolidActionList"/>
    <dgm:cxn modelId="{09991A65-A174-4C22-B610-F2A042A9844F}" type="presParOf" srcId="{1C0B3F7C-62CF-4877-8EDB-C9C3CF5B68BC}" destId="{818B639E-096A-49E0-9262-62B9D7BE1BD7}" srcOrd="1" destOrd="0" presId="urn:microsoft.com/office/officeart/2016/7/layout/VerticalSolidActionList"/>
    <dgm:cxn modelId="{E2AC01C2-B1CD-4E5C-959B-558D5B998CFC}" type="presParOf" srcId="{1C0B3F7C-62CF-4877-8EDB-C9C3CF5B68BC}" destId="{CF46D6D9-2810-48E3-9631-FD4F01B892CF}" srcOrd="2" destOrd="0" presId="urn:microsoft.com/office/officeart/2016/7/layout/VerticalSolidActionList"/>
    <dgm:cxn modelId="{BD491310-7B9E-4276-A8B5-E01F3B8DE7AF}" type="presParOf" srcId="{CF46D6D9-2810-48E3-9631-FD4F01B892CF}" destId="{277D5DCF-05E8-41A7-A9E5-084C38B78775}" srcOrd="0" destOrd="0" presId="urn:microsoft.com/office/officeart/2016/7/layout/VerticalSolidActionList"/>
    <dgm:cxn modelId="{96725202-0927-4A89-AC60-B763F8C17923}" type="presParOf" srcId="{CF46D6D9-2810-48E3-9631-FD4F01B892CF}" destId="{C3B276DF-4CF3-4A16-9EAB-56DE47440D4E}" srcOrd="1" destOrd="0" presId="urn:microsoft.com/office/officeart/2016/7/layout/VerticalSolidActionList"/>
    <dgm:cxn modelId="{7D1A2AB5-EB2F-4AC6-8A68-8057CE384333}" type="presParOf" srcId="{1C0B3F7C-62CF-4877-8EDB-C9C3CF5B68BC}" destId="{615FC6BB-9DBB-4395-AEF1-E9B2A1B289B0}" srcOrd="3" destOrd="0" presId="urn:microsoft.com/office/officeart/2016/7/layout/VerticalSolidActionList"/>
    <dgm:cxn modelId="{7D6C0BD4-EE1F-4599-98BC-B542D037F78C}" type="presParOf" srcId="{1C0B3F7C-62CF-4877-8EDB-C9C3CF5B68BC}" destId="{F838E750-893B-4601-84F8-C3EB08FB4D72}" srcOrd="4" destOrd="0" presId="urn:microsoft.com/office/officeart/2016/7/layout/VerticalSolidActionList"/>
    <dgm:cxn modelId="{440E0DD1-12CC-42C3-AEA2-EB3B44D7CEE6}" type="presParOf" srcId="{F838E750-893B-4601-84F8-C3EB08FB4D72}" destId="{3785BFA0-2F63-49F9-AFCC-A7165BC4D5FC}" srcOrd="0" destOrd="0" presId="urn:microsoft.com/office/officeart/2016/7/layout/VerticalSolidActionList"/>
    <dgm:cxn modelId="{9979EEBB-BFF2-40F9-A0BA-C66BEC30DCA0}" type="presParOf" srcId="{F838E750-893B-4601-84F8-C3EB08FB4D72}" destId="{87FF5C6B-34E8-4D7D-9ABE-B977AAB964BE}" srcOrd="1" destOrd="0" presId="urn:microsoft.com/office/officeart/2016/7/layout/VerticalSolidActionList"/>
    <dgm:cxn modelId="{7CD98EFE-F1AD-4FFA-A848-D7DE75C442F2}" type="presParOf" srcId="{1C0B3F7C-62CF-4877-8EDB-C9C3CF5B68BC}" destId="{44160533-AE74-4572-BB4D-5274AD99AEB2}" srcOrd="5" destOrd="0" presId="urn:microsoft.com/office/officeart/2016/7/layout/VerticalSolidActionList"/>
    <dgm:cxn modelId="{C19B9DF4-255E-4192-98DE-60B478086E1E}" type="presParOf" srcId="{1C0B3F7C-62CF-4877-8EDB-C9C3CF5B68BC}" destId="{0BD9609D-425B-4849-AE66-9F1D5BF290A4}" srcOrd="6" destOrd="0" presId="urn:microsoft.com/office/officeart/2016/7/layout/VerticalSolidActionList"/>
    <dgm:cxn modelId="{533DAC98-AD04-4BC6-9D72-C431855BD8B3}" type="presParOf" srcId="{0BD9609D-425B-4849-AE66-9F1D5BF290A4}" destId="{693EE274-DB69-43C7-BC68-93311474CACC}" srcOrd="0" destOrd="0" presId="urn:microsoft.com/office/officeart/2016/7/layout/VerticalSolidActionList"/>
    <dgm:cxn modelId="{115C9ACD-BB68-4FF0-B277-AB43CF1AB8E4}" type="presParOf" srcId="{0BD9609D-425B-4849-AE66-9F1D5BF290A4}" destId="{9A876C8E-F158-47D4-8C06-3FD7B3DBE252}" srcOrd="1" destOrd="0" presId="urn:microsoft.com/office/officeart/2016/7/layout/VerticalSolidActionList"/>
    <dgm:cxn modelId="{7F7D81E2-AB1A-4D54-A532-366C08BD1335}" type="presParOf" srcId="{1C0B3F7C-62CF-4877-8EDB-C9C3CF5B68BC}" destId="{29BA321E-9648-44EC-BF8D-EAE0AFC03C76}" srcOrd="7" destOrd="0" presId="urn:microsoft.com/office/officeart/2016/7/layout/VerticalSolidActionList"/>
    <dgm:cxn modelId="{48341E54-5F02-4BDE-AFE9-7699951D09D7}" type="presParOf" srcId="{1C0B3F7C-62CF-4877-8EDB-C9C3CF5B68BC}" destId="{5B77A872-2F19-42A3-A7E7-EC883743DDA9}" srcOrd="8" destOrd="0" presId="urn:microsoft.com/office/officeart/2016/7/layout/VerticalSolidActionList"/>
    <dgm:cxn modelId="{6D3BAE2D-EC91-4717-B12E-FBCF21BBA47C}" type="presParOf" srcId="{5B77A872-2F19-42A3-A7E7-EC883743DDA9}" destId="{45862CC5-C3C2-4346-984B-020B5DC06768}" srcOrd="0" destOrd="0" presId="urn:microsoft.com/office/officeart/2016/7/layout/VerticalSolidActionList"/>
    <dgm:cxn modelId="{6C8EA8EF-074A-4CCE-82DF-3158D7842926}" type="presParOf" srcId="{5B77A872-2F19-42A3-A7E7-EC883743DDA9}" destId="{CBD84616-44F9-4826-A83F-DE23886C5CD1}" srcOrd="1" destOrd="0" presId="urn:microsoft.com/office/officeart/2016/7/layout/VerticalSolidActionList"/>
    <dgm:cxn modelId="{EECDFADD-4A40-4722-A328-BC5E7E0667C6}" type="presParOf" srcId="{1C0B3F7C-62CF-4877-8EDB-C9C3CF5B68BC}" destId="{1F656246-AD07-4136-A22D-6DBE4A86E54A}" srcOrd="9" destOrd="0" presId="urn:microsoft.com/office/officeart/2016/7/layout/VerticalSolidActionList"/>
    <dgm:cxn modelId="{36C8134C-0658-438D-96E1-48515D931B19}" type="presParOf" srcId="{1C0B3F7C-62CF-4877-8EDB-C9C3CF5B68BC}" destId="{3CA6F31A-7787-4739-A96F-5E57F68C916D}" srcOrd="10" destOrd="0" presId="urn:microsoft.com/office/officeart/2016/7/layout/VerticalSolidActionList"/>
    <dgm:cxn modelId="{84035312-EE8E-4C01-9CF7-748D15A39FE6}" type="presParOf" srcId="{3CA6F31A-7787-4739-A96F-5E57F68C916D}" destId="{C9631C67-0BA0-458B-ADD5-2DD665465FBF}" srcOrd="0" destOrd="0" presId="urn:microsoft.com/office/officeart/2016/7/layout/VerticalSolidActionList"/>
    <dgm:cxn modelId="{5385836D-9C89-4507-833C-02B517EABDF5}" type="presParOf" srcId="{3CA6F31A-7787-4739-A96F-5E57F68C916D}" destId="{99760790-35BD-4B77-B293-D853CE5EB38F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8FF19-F7F0-4C40-BC35-119520B6F348}">
      <dsp:nvSpPr>
        <dsp:cNvPr id="0" name=""/>
        <dsp:cNvSpPr/>
      </dsp:nvSpPr>
      <dsp:spPr>
        <a:xfrm>
          <a:off x="697105" y="529112"/>
          <a:ext cx="743460" cy="7434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0F6B1F-061B-41A8-8649-DD14A0405F0E}">
      <dsp:nvSpPr>
        <dsp:cNvPr id="0" name=""/>
        <dsp:cNvSpPr/>
      </dsp:nvSpPr>
      <dsp:spPr>
        <a:xfrm>
          <a:off x="6748" y="1374244"/>
          <a:ext cx="2124173" cy="43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Transition from student to Work</a:t>
          </a:r>
        </a:p>
      </dsp:txBody>
      <dsp:txXfrm>
        <a:off x="6748" y="1374244"/>
        <a:ext cx="2124173" cy="438110"/>
      </dsp:txXfrm>
    </dsp:sp>
    <dsp:sp modelId="{4AAE77B3-D5FB-4904-B669-CDDEEF8B3318}">
      <dsp:nvSpPr>
        <dsp:cNvPr id="0" name=""/>
        <dsp:cNvSpPr/>
      </dsp:nvSpPr>
      <dsp:spPr>
        <a:xfrm>
          <a:off x="6748" y="1859644"/>
          <a:ext cx="2124173" cy="1033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F4333C-89C8-4C0E-844D-063F051A1553}">
      <dsp:nvSpPr>
        <dsp:cNvPr id="0" name=""/>
        <dsp:cNvSpPr/>
      </dsp:nvSpPr>
      <dsp:spPr>
        <a:xfrm>
          <a:off x="3193009" y="529112"/>
          <a:ext cx="743460" cy="7434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093252-EAC7-4A5B-9E0C-6BF8E6073352}">
      <dsp:nvSpPr>
        <dsp:cNvPr id="0" name=""/>
        <dsp:cNvSpPr/>
      </dsp:nvSpPr>
      <dsp:spPr>
        <a:xfrm>
          <a:off x="2502652" y="1374244"/>
          <a:ext cx="2124173" cy="43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Industry knowledge</a:t>
          </a:r>
        </a:p>
      </dsp:txBody>
      <dsp:txXfrm>
        <a:off x="2502652" y="1374244"/>
        <a:ext cx="2124173" cy="438110"/>
      </dsp:txXfrm>
    </dsp:sp>
    <dsp:sp modelId="{363A6716-5CFC-4664-822F-4C5B6C8C9276}">
      <dsp:nvSpPr>
        <dsp:cNvPr id="0" name=""/>
        <dsp:cNvSpPr/>
      </dsp:nvSpPr>
      <dsp:spPr>
        <a:xfrm>
          <a:off x="2502652" y="1859644"/>
          <a:ext cx="2124173" cy="1033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926B6D-2338-40BA-8B6F-D9FFBC726B84}">
      <dsp:nvSpPr>
        <dsp:cNvPr id="0" name=""/>
        <dsp:cNvSpPr/>
      </dsp:nvSpPr>
      <dsp:spPr>
        <a:xfrm>
          <a:off x="5688913" y="529112"/>
          <a:ext cx="743460" cy="74346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BAB20-D350-47D4-A77A-685CF718E341}">
      <dsp:nvSpPr>
        <dsp:cNvPr id="0" name=""/>
        <dsp:cNvSpPr/>
      </dsp:nvSpPr>
      <dsp:spPr>
        <a:xfrm>
          <a:off x="4998556" y="1374244"/>
          <a:ext cx="2124173" cy="43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Mindset - prepare for situation</a:t>
          </a:r>
        </a:p>
      </dsp:txBody>
      <dsp:txXfrm>
        <a:off x="4998556" y="1374244"/>
        <a:ext cx="2124173" cy="438110"/>
      </dsp:txXfrm>
    </dsp:sp>
    <dsp:sp modelId="{278E7173-758E-4BA0-914B-747AC457E7FD}">
      <dsp:nvSpPr>
        <dsp:cNvPr id="0" name=""/>
        <dsp:cNvSpPr/>
      </dsp:nvSpPr>
      <dsp:spPr>
        <a:xfrm>
          <a:off x="4998556" y="1859644"/>
          <a:ext cx="2124173" cy="1033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FDF3DB-BE2F-4F5C-939F-40274C46CDE6}">
      <dsp:nvSpPr>
        <dsp:cNvPr id="0" name=""/>
        <dsp:cNvSpPr/>
      </dsp:nvSpPr>
      <dsp:spPr>
        <a:xfrm>
          <a:off x="8184817" y="529112"/>
          <a:ext cx="743460" cy="74346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564EE-5BA5-44DA-A931-F0EE74586DBA}">
      <dsp:nvSpPr>
        <dsp:cNvPr id="0" name=""/>
        <dsp:cNvSpPr/>
      </dsp:nvSpPr>
      <dsp:spPr>
        <a:xfrm>
          <a:off x="7494460" y="1374244"/>
          <a:ext cx="2124173" cy="43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Ask question from user  </a:t>
          </a:r>
        </a:p>
      </dsp:txBody>
      <dsp:txXfrm>
        <a:off x="7494460" y="1374244"/>
        <a:ext cx="2124173" cy="438110"/>
      </dsp:txXfrm>
    </dsp:sp>
    <dsp:sp modelId="{F46FABE9-F10B-40E4-A3CA-5B83B4B7EE02}">
      <dsp:nvSpPr>
        <dsp:cNvPr id="0" name=""/>
        <dsp:cNvSpPr/>
      </dsp:nvSpPr>
      <dsp:spPr>
        <a:xfrm>
          <a:off x="7494460" y="1859644"/>
          <a:ext cx="2124173" cy="1033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Recommend  sorted job by category - salary range</a:t>
          </a:r>
        </a:p>
        <a:p>
          <a:pPr marL="0" lvl="0" indent="0" algn="ctr" defTabSz="48895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-&gt; information.</a:t>
          </a:r>
        </a:p>
      </dsp:txBody>
      <dsp:txXfrm>
        <a:off x="7494460" y="1859644"/>
        <a:ext cx="2124173" cy="10339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FA2FA-E75C-4D68-A388-4B52368161D8}">
      <dsp:nvSpPr>
        <dsp:cNvPr id="0" name=""/>
        <dsp:cNvSpPr/>
      </dsp:nvSpPr>
      <dsp:spPr>
        <a:xfrm>
          <a:off x="1923812" y="558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Null for Men/ Women == 0 it proves by: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	Total- Men = Women</a:t>
          </a:r>
        </a:p>
      </dsp:txBody>
      <dsp:txXfrm>
        <a:off x="1923812" y="558"/>
        <a:ext cx="7695250" cy="726328"/>
      </dsp:txXfrm>
    </dsp:sp>
    <dsp:sp modelId="{07ED3CC9-723A-4460-8CDD-0BBF45806593}">
      <dsp:nvSpPr>
        <dsp:cNvPr id="0" name=""/>
        <dsp:cNvSpPr/>
      </dsp:nvSpPr>
      <dsp:spPr>
        <a:xfrm>
          <a:off x="0" y="558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Check for null values</a:t>
          </a:r>
        </a:p>
      </dsp:txBody>
      <dsp:txXfrm>
        <a:off x="0" y="558"/>
        <a:ext cx="1923812" cy="726328"/>
      </dsp:txXfrm>
    </dsp:sp>
    <dsp:sp modelId="{C3B276DF-4CF3-4A16-9EAB-56DE47440D4E}">
      <dsp:nvSpPr>
        <dsp:cNvPr id="0" name=""/>
        <dsp:cNvSpPr/>
      </dsp:nvSpPr>
      <dsp:spPr>
        <a:xfrm>
          <a:off x="1923812" y="770467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1923812" y="770467"/>
        <a:ext cx="7695250" cy="726328"/>
      </dsp:txXfrm>
    </dsp:sp>
    <dsp:sp modelId="{277D5DCF-05E8-41A7-A9E5-084C38B78775}">
      <dsp:nvSpPr>
        <dsp:cNvPr id="0" name=""/>
        <dsp:cNvSpPr/>
      </dsp:nvSpPr>
      <dsp:spPr>
        <a:xfrm>
          <a:off x="0" y="770467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dataset header</a:t>
          </a:r>
        </a:p>
      </dsp:txBody>
      <dsp:txXfrm>
        <a:off x="0" y="770467"/>
        <a:ext cx="1923812" cy="726328"/>
      </dsp:txXfrm>
    </dsp:sp>
    <dsp:sp modelId="{87FF5C6B-34E8-4D7D-9ABE-B977AAB964BE}">
      <dsp:nvSpPr>
        <dsp:cNvPr id="0" name=""/>
        <dsp:cNvSpPr/>
      </dsp:nvSpPr>
      <dsp:spPr>
        <a:xfrm>
          <a:off x="1923812" y="1540375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	**for </a:t>
          </a:r>
          <a:r>
            <a:rPr lang="en-CA" sz="1100" kern="1200" dirty="0"/>
            <a:t>future</a:t>
          </a:r>
          <a:r>
            <a:rPr lang="en-US" sz="1100" kern="1200" dirty="0"/>
            <a:t> calculation</a:t>
          </a:r>
        </a:p>
      </dsp:txBody>
      <dsp:txXfrm>
        <a:off x="1923812" y="1540375"/>
        <a:ext cx="7695250" cy="726328"/>
      </dsp:txXfrm>
    </dsp:sp>
    <dsp:sp modelId="{3785BFA0-2F63-49F9-AFCC-A7165BC4D5FC}">
      <dsp:nvSpPr>
        <dsp:cNvPr id="0" name=""/>
        <dsp:cNvSpPr/>
      </dsp:nvSpPr>
      <dsp:spPr>
        <a:xfrm>
          <a:off x="0" y="1540375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data type </a:t>
          </a:r>
        </a:p>
      </dsp:txBody>
      <dsp:txXfrm>
        <a:off x="0" y="1540375"/>
        <a:ext cx="1923812" cy="726328"/>
      </dsp:txXfrm>
    </dsp:sp>
    <dsp:sp modelId="{9A876C8E-F158-47D4-8C06-3FD7B3DBE252}">
      <dsp:nvSpPr>
        <dsp:cNvPr id="0" name=""/>
        <dsp:cNvSpPr/>
      </dsp:nvSpPr>
      <dsp:spPr>
        <a:xfrm>
          <a:off x="1923812" y="2310283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 F/M column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900" kern="1200" dirty="0"/>
            <a:t>		**make easy to classify by gender</a:t>
          </a:r>
        </a:p>
      </dsp:txBody>
      <dsp:txXfrm>
        <a:off x="1923812" y="2310283"/>
        <a:ext cx="7695250" cy="726328"/>
      </dsp:txXfrm>
    </dsp:sp>
    <dsp:sp modelId="{693EE274-DB69-43C7-BC68-93311474CACC}">
      <dsp:nvSpPr>
        <dsp:cNvPr id="0" name=""/>
        <dsp:cNvSpPr/>
      </dsp:nvSpPr>
      <dsp:spPr>
        <a:xfrm>
          <a:off x="0" y="2310283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F/M column </a:t>
          </a:r>
        </a:p>
      </dsp:txBody>
      <dsp:txXfrm>
        <a:off x="0" y="2310283"/>
        <a:ext cx="1923812" cy="726328"/>
      </dsp:txXfrm>
    </dsp:sp>
    <dsp:sp modelId="{CBD84616-44F9-4826-A83F-DE23886C5CD1}">
      <dsp:nvSpPr>
        <dsp:cNvPr id="0" name=""/>
        <dsp:cNvSpPr/>
      </dsp:nvSpPr>
      <dsp:spPr>
        <a:xfrm>
          <a:off x="1923812" y="3080192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 Max-Level &amp; Min-Level columns 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900" kern="1200" dirty="0"/>
            <a:t>		**For job classification by mini/max income range</a:t>
          </a:r>
        </a:p>
      </dsp:txBody>
      <dsp:txXfrm>
        <a:off x="1923812" y="3080192"/>
        <a:ext cx="7695250" cy="726328"/>
      </dsp:txXfrm>
    </dsp:sp>
    <dsp:sp modelId="{45862CC5-C3C2-4346-984B-020B5DC06768}">
      <dsp:nvSpPr>
        <dsp:cNvPr id="0" name=""/>
        <dsp:cNvSpPr/>
      </dsp:nvSpPr>
      <dsp:spPr>
        <a:xfrm>
          <a:off x="0" y="3080192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Max-Level &amp; Min-Level columns</a:t>
          </a:r>
        </a:p>
      </dsp:txBody>
      <dsp:txXfrm>
        <a:off x="0" y="3080192"/>
        <a:ext cx="1923812" cy="726328"/>
      </dsp:txXfrm>
    </dsp:sp>
    <dsp:sp modelId="{99760790-35BD-4B77-B293-D853CE5EB38F}">
      <dsp:nvSpPr>
        <dsp:cNvPr id="0" name=""/>
        <dsp:cNvSpPr/>
      </dsp:nvSpPr>
      <dsp:spPr>
        <a:xfrm>
          <a:off x="1923812" y="3850659"/>
          <a:ext cx="7695250" cy="726328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09" tIns="184487" rIns="149309" bIns="18448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Sort by Min-Level acceding, Max-Level descending</a:t>
          </a:r>
        </a:p>
      </dsp:txBody>
      <dsp:txXfrm>
        <a:off x="1923812" y="3850659"/>
        <a:ext cx="7695250" cy="726328"/>
      </dsp:txXfrm>
    </dsp:sp>
    <dsp:sp modelId="{C9631C67-0BA0-458B-ADD5-2DD665465FBF}">
      <dsp:nvSpPr>
        <dsp:cNvPr id="0" name=""/>
        <dsp:cNvSpPr/>
      </dsp:nvSpPr>
      <dsp:spPr>
        <a:xfrm>
          <a:off x="0" y="3850100"/>
          <a:ext cx="1923812" cy="72632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71745" rIns="101802" bIns="7174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Classify jobs by Maximum &amp; Minimum rate </a:t>
          </a:r>
        </a:p>
      </dsp:txBody>
      <dsp:txXfrm>
        <a:off x="0" y="3850100"/>
        <a:ext cx="1923812" cy="726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fif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718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0226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9570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3366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5628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0741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1107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5518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956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411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3749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362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075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1849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55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801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7156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0F2FB34-039E-41ED-95C7-ED6DDE0C6DA7}" type="datetimeFigureOut">
              <a:rPr lang="en-CA" smtClean="0"/>
              <a:t>2020-12-12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8239B28-53FC-470C-9701-DE852D5EEF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230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banafsheh-hassani-7b063a129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ata.vancouver.ca/explore/dataset/workforce-pay-rates-and-gender/export/?sort=classification&amp;dataChart=eyJxdWVyaWVzIjpbeyJjaGFydHMiOlt7InR5cGUiOiJiYXIiLCJmdW5jIjoiU1VNIiwieUF4aXMiOiJtZW4iLCJzY2llbnRpZmljRGlzcGxheSI6dHJ1ZSwiY29sb3IiOiJyYW5nZS1TZXQxIn0seyJhbGlnbk1vbnRoIjp0cnVlLCJ0eXBlIjoiYmFyIiwiZnVuYyI6IlNVTSIsInlBeGlzIjoid29tZW4iLCJzY2llbnRpZmljRGlzcGxheSI6dHJ1ZSwiY29sb3IiOiJyYW5nZS1TZXQzIn1dLCJ4QXhpcyI6ImV4ZW1wdF91bmlvbiIsIm1heHBvaW50cyI6bnVsbCwic29ydCI6IiIsInNlcmllc0JyZWFrZG93biI6InllYXIiLCJzdGFja2VkIjoiIiwiY29uZmlnIjp7ImRhdGFzZXQiOiJ3b3JrZm9yY2UtcGF5LXJhdGVzLWFuZC1nZW5kZXIiLCJvcHRpb25zIjp7fX19XSwidGltZXNjYWxlIjoiIiwiZGlzcGxheUxlZ2VuZCI6dHJ1ZSwiYWxpZ25Nb250aCI6dHJ1ZSwic2luZ2xlQXhpcyI6dHJ1ZX0%3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data.vancouver.ca/explore/dataset/workforce-pay-rates-and-gender/information/?sort=classification&amp;dataChart=eyJxdWVyaWVzIjpbeyJjaGFydHMiOlt7InR5cGUiOiJiYXIiLCJmdW5jIjoiU1VNIiwieUF4aXMiOiJtZW4iLCJzY2llbnRpZmljRGlzcGxheSI6dHJ1ZSwiY29sb3IiOiJyYW5nZS1TZXQxIn0seyJhbGlnbk1vbnRoIjp0cnVlLCJ0eXBlIjoiYmFyIiwiZnVuYyI6IlNVTSIsInlBeGlzIjoid29tZW4iLCJzY2llbnRpZmljRGlzcGxheSI6dHJ1ZSwiY29sb3IiOiJyYW5nZS1TZXQzIn1dLCJ4QXhpcyI6ImV4ZW1wdF91bmlvbiIsIm1heHBvaW50cyI6bnVsbCwic29ydCI6IiIsInNlcmllc0JyZWFrZG93biI6InllYXIiLCJzdGFja2VkIjoiIiwiY29uZmlnIjp7ImRhdGFzZXQiOiJ3b3JrZm9yY2UtcGF5LXJhdGVzLWFuZC1nZW5kZXIiLCJvcHRpb25zIjp7fX19XSwidGltZXNjYWxlIjoiIiwiZGlzcGxheUxlZ2VuZCI6dHJ1ZSwiYWxpZ25Nb250aCI6dHJ1ZSwic2luZ2xlQXhpcyI6dHJ1ZX0%3D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14.png"/><Relationship Id="rId5" Type="http://schemas.openxmlformats.org/officeDocument/2006/relationships/diagramLayout" Target="../diagrams/layout2.xml"/><Relationship Id="rId10" Type="http://schemas.openxmlformats.org/officeDocument/2006/relationships/image" Target="../media/image13.png"/><Relationship Id="rId4" Type="http://schemas.openxmlformats.org/officeDocument/2006/relationships/diagramData" Target="../diagrams/data2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jfif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17/06/relationships/model3d" Target="../media/model3d1.glb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fif"/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1.glb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3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7" name="Rectangle 3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98" name="Rectangle 4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9" name="Picture 34">
            <a:extLst>
              <a:ext uri="{FF2B5EF4-FFF2-40B4-BE49-F238E27FC236}">
                <a16:creationId xmlns:a16="http://schemas.microsoft.com/office/drawing/2014/main" id="{62AE2A9E-E316-46EB-B512-F42B8002F0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62" r="-1" b="24048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00" name="Freeform: Shape 4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6454F-090B-4405-891F-E9193962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04" y="5071092"/>
            <a:ext cx="10407602" cy="8680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250000"/>
              </a:lnSpc>
            </a:pPr>
            <a:r>
              <a:rPr lang="en-US" sz="2800" dirty="0">
                <a:solidFill>
                  <a:srgbClr val="EBEBEB"/>
                </a:solidFill>
                <a:hlinkClick r:id="rId4"/>
              </a:rPr>
              <a:t>Banafsheh Hassani</a:t>
            </a:r>
            <a:br>
              <a:rPr lang="en-US" sz="2800" u="sng" dirty="0">
                <a:solidFill>
                  <a:srgbClr val="EBEBEB"/>
                </a:solidFill>
              </a:rPr>
            </a:br>
            <a:r>
              <a:rPr lang="en-CA" sz="1600" dirty="0">
                <a:solidFill>
                  <a:schemeClr val="bg1">
                    <a:lumMod val="75000"/>
                  </a:schemeClr>
                </a:solidFill>
              </a:rPr>
              <a:t>December 2020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2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32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CA781B-6C6F-415B-8C6D-06803C03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EBEBEB"/>
                </a:solidFill>
              </a:rPr>
              <a:t>Conclusions </a:t>
            </a:r>
            <a:endParaRPr lang="en-CA" sz="3200">
              <a:solidFill>
                <a:srgbClr val="EBEBE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9186B-0C49-40A0-A646-816B9B92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848" y="384431"/>
            <a:ext cx="5502614" cy="5954325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Learn more about industry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Mindset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Prepare for market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Sorted information –functions</a:t>
            </a:r>
          </a:p>
          <a:p>
            <a:pPr lvl="2">
              <a:lnSpc>
                <a:spcPct val="150000"/>
              </a:lnSpc>
            </a:pPr>
            <a:r>
              <a:rPr lang="en-US" sz="1100" dirty="0"/>
              <a:t>user select jobs-&gt; analysis  </a:t>
            </a:r>
          </a:p>
          <a:p>
            <a:pPr lvl="3">
              <a:lnSpc>
                <a:spcPct val="150000"/>
              </a:lnSpc>
            </a:pPr>
            <a:r>
              <a:rPr lang="en-US" sz="1000" dirty="0"/>
              <a:t>payment, total staff …</a:t>
            </a:r>
          </a:p>
          <a:p>
            <a:pPr lvl="3">
              <a:lnSpc>
                <a:spcPct val="150000"/>
              </a:lnSpc>
            </a:pPr>
            <a:r>
              <a:rPr lang="en-US" sz="1000" dirty="0"/>
              <a:t>data and charts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Challenge-&gt; cleaning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one those things that everyone does but no one really talks about.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Other feature: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Get user personal information- recommend job, plus analysis them.</a:t>
            </a:r>
          </a:p>
          <a:p>
            <a:pPr lvl="2">
              <a:lnSpc>
                <a:spcPct val="150000"/>
              </a:lnSpc>
            </a:pPr>
            <a:r>
              <a:rPr lang="en-US" sz="1000" dirty="0"/>
              <a:t>(skill, experience, salary desire)</a:t>
            </a:r>
            <a:endParaRPr lang="en-US" sz="20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Emoji With Glasses">
                <a:extLst>
                  <a:ext uri="{FF2B5EF4-FFF2-40B4-BE49-F238E27FC236}">
                    <a16:creationId xmlns:a16="http://schemas.microsoft.com/office/drawing/2014/main" id="{6CCB177E-A032-42DF-A3FD-06382DB1DB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02810671"/>
                  </p:ext>
                </p:extLst>
              </p:nvPr>
            </p:nvGraphicFramePr>
            <p:xfrm>
              <a:off x="475772" y="536735"/>
              <a:ext cx="1548804" cy="11877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48804" cy="1187733"/>
                    </a:xfrm>
                    <a:prstGeom prst="rect">
                      <a:avLst/>
                    </a:prstGeom>
                  </am3d:spPr>
                  <am3d:camera>
                    <am3d:pos x="0" y="0" z="782266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25281" d="1000000"/>
                    <am3d:preTrans dx="9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3855" ay="1739468" az="-64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0999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Emoji With Glasses">
                <a:extLst>
                  <a:ext uri="{FF2B5EF4-FFF2-40B4-BE49-F238E27FC236}">
                    <a16:creationId xmlns:a16="http://schemas.microsoft.com/office/drawing/2014/main" id="{6CCB177E-A032-42DF-A3FD-06382DB1DB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772" y="536735"/>
                <a:ext cx="1548804" cy="118773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6760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11C3C-29BF-4C14-88C6-9F077418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C1EE5-2725-4DEF-9EE0-3447A3A40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" i="1" u="sng" dirty="0">
                <a:solidFill>
                  <a:schemeClr val="accent5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data.vancouver.ca/explore/dataset/workforce-pay-rates-and-gender/export/?sort=classification&amp;dataChart=eyJxdWVyaWVzIjpbeyJjaGFydHMiOlt7InR5cGUiOiJiYXIiLCJmdW5jIjoiU1VNIiwieUF4aXMiOiJtZW4iLCJzY2llbnRpZmljRGlzcGxheSI6dHJ1ZSwiY29sb3IiOiJyYW5nZS1TZXQxIn0seyJhbGlnbk1vbnRoIjp0cnVlLCJ0eXBlIjoiYmFyIiwiZnVuYyI6IlNVTSIsInlBeGlzIjoid29tZW4iLCJzY2llbnRpZmljRGlzcGxheSI6dHJ1ZSwiY29sb3IiOiJyYW5nZS1TZXQzIn1dLCJ4QXhpcyI6ImV4ZW1wdF91bmlvbiIsIm1heHBvaW50cyI6bnVsbCwic29ydCI6IiIsInNlcmllc0JyZWFrZG93biI6InllYXIiLCJzdGFja2VkIjoiIiwiY29uZmlnIjp7ImRhdGFzZXQiOiJ3b3JrZm9yY2UtcGF5LXJhdGVzLWFuZC1nZW5kZXIiLCJvcHRpb25zIjp7fX19XSwidGltZXNjYWxlIjoiIiwiZGlzcGxheUxlZ2VuZCI6dHJ1ZSwiYWxpZ25Nb250aCI6dHJ1ZSwic2luZ2xlQXhpcyI6dHJ1ZX0%3D</a:t>
            </a:r>
            <a:endParaRPr lang="en-CA" sz="800" i="1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7525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0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F3A6F6-B6D5-4B57-8914-B602496E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Problem statement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7" name="Rectangle 34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4FAD421D-3912-4043-B5F4-A242ED5D71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951859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3393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8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72" name="Freeform: Shape 12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3A6F6-B6D5-4B57-8914-B602496E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Dataset description</a:t>
            </a:r>
            <a:br>
              <a:rPr lang="en-CA">
                <a:solidFill>
                  <a:srgbClr val="EBEBEB"/>
                </a:solidFill>
              </a:rPr>
            </a:br>
            <a:endParaRPr lang="en-CA">
              <a:solidFill>
                <a:srgbClr val="EBEBE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B9E2F-72E7-4EED-BD87-E1CE514D19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24195" y="736847"/>
            <a:ext cx="4828707" cy="5123295"/>
          </a:xfrm>
          <a:prstGeom prst="rect">
            <a:avLst/>
          </a:prstGeom>
        </p:spPr>
      </p:pic>
      <p:sp>
        <p:nvSpPr>
          <p:cNvPr id="74" name="Rectangle 16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0F32-C7EA-4287-8B5D-48D78580D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138" y="1776003"/>
            <a:ext cx="5132439" cy="3811742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300000"/>
              </a:lnSpc>
            </a:pPr>
            <a:r>
              <a:rPr lang="en-US" u="sng" dirty="0">
                <a:solidFill>
                  <a:srgbClr val="FFFFFF"/>
                </a:solidFill>
                <a:hlinkClick r:id="rId3"/>
              </a:rPr>
              <a:t>‘Workforce pay rates and gender’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  <a:p>
            <a:pPr>
              <a:lnSpc>
                <a:spcPct val="300000"/>
              </a:lnSpc>
            </a:pPr>
            <a:r>
              <a:rPr lang="en-US" dirty="0">
                <a:solidFill>
                  <a:srgbClr val="FFFFFF"/>
                </a:solidFill>
              </a:rPr>
              <a:t>Vancouver Open </a:t>
            </a:r>
            <a:r>
              <a:rPr lang="en-US" u="sng" dirty="0">
                <a:solidFill>
                  <a:srgbClr val="FFFFFF"/>
                </a:solidFill>
              </a:rPr>
              <a:t>Data Portal.</a:t>
            </a:r>
          </a:p>
          <a:p>
            <a:pPr lvl="1">
              <a:lnSpc>
                <a:spcPct val="300000"/>
              </a:lnSpc>
            </a:pPr>
            <a:r>
              <a:rPr lang="en-US" dirty="0">
                <a:solidFill>
                  <a:srgbClr val="FFFFFF"/>
                </a:solidFill>
              </a:rPr>
              <a:t>All city Vancouver except</a:t>
            </a:r>
            <a:r>
              <a:rPr lang="en-US" dirty="0">
                <a:solidFill>
                  <a:srgbClr val="FFFF00"/>
                </a:solidFill>
              </a:rPr>
              <a:t> Public Library </a:t>
            </a:r>
            <a:r>
              <a:rPr lang="en-US" dirty="0">
                <a:solidFill>
                  <a:srgbClr val="FFFFFF"/>
                </a:solidFill>
              </a:rPr>
              <a:t>&amp; </a:t>
            </a:r>
            <a:r>
              <a:rPr lang="en-US" dirty="0">
                <a:solidFill>
                  <a:srgbClr val="FFFF00"/>
                </a:solidFill>
              </a:rPr>
              <a:t>Police Department</a:t>
            </a:r>
            <a:r>
              <a:rPr lang="en-US" dirty="0">
                <a:solidFill>
                  <a:srgbClr val="FFFFFF"/>
                </a:solidFill>
              </a:rPr>
              <a:t>.</a:t>
            </a:r>
            <a:endParaRPr lang="en-CA" dirty="0">
              <a:solidFill>
                <a:srgbClr val="FFFFFF"/>
              </a:solidFill>
            </a:endParaRPr>
          </a:p>
          <a:p>
            <a:pPr>
              <a:lnSpc>
                <a:spcPct val="300000"/>
              </a:lnSpc>
            </a:pPr>
            <a:r>
              <a:rPr lang="en-US" dirty="0">
                <a:solidFill>
                  <a:srgbClr val="FFFFFF"/>
                </a:solidFill>
              </a:rPr>
              <a:t>Clean &amp; extract information. </a:t>
            </a:r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727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97">
            <a:extLst>
              <a:ext uri="{FF2B5EF4-FFF2-40B4-BE49-F238E27FC236}">
                <a16:creationId xmlns:a16="http://schemas.microsoft.com/office/drawing/2014/main" id="{6DFBE54E-A701-4039-AC57-CF06B37CC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" name="Freeform 5">
            <a:extLst>
              <a:ext uri="{FF2B5EF4-FFF2-40B4-BE49-F238E27FC236}">
                <a16:creationId xmlns:a16="http://schemas.microsoft.com/office/drawing/2014/main" id="{D33A9890-FE1F-4F08-8EF4-FD2B43954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5E156C-CDEA-4756-8085-3CD5C5592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82133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cleaning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145" name="Rectangle 101">
            <a:extLst>
              <a:ext uri="{FF2B5EF4-FFF2-40B4-BE49-F238E27FC236}">
                <a16:creationId xmlns:a16="http://schemas.microsoft.com/office/drawing/2014/main" id="{92515798-C8A3-40E7-A830-82681C81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93" name="Content Placeholder 2">
            <a:extLst>
              <a:ext uri="{FF2B5EF4-FFF2-40B4-BE49-F238E27FC236}">
                <a16:creationId xmlns:a16="http://schemas.microsoft.com/office/drawing/2014/main" id="{E9AC35C5-FCB4-4B40-83FC-2371192EF0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188796"/>
              </p:ext>
            </p:extLst>
          </p:nvPr>
        </p:nvGraphicFramePr>
        <p:xfrm>
          <a:off x="1286468" y="1712006"/>
          <a:ext cx="9619063" cy="4576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166A60A1-6096-47C3-8C80-54108DF2417A}"/>
              </a:ext>
            </a:extLst>
          </p:cNvPr>
          <p:cNvGrpSpPr/>
          <p:nvPr/>
        </p:nvGrpSpPr>
        <p:grpSpPr>
          <a:xfrm>
            <a:off x="4415270" y="2473896"/>
            <a:ext cx="6490261" cy="759045"/>
            <a:chOff x="5621867" y="2498583"/>
            <a:chExt cx="4358746" cy="346217"/>
          </a:xfrm>
        </p:grpSpPr>
        <p:pic>
          <p:nvPicPr>
            <p:cNvPr id="122" name="Picture 121">
              <a:extLst>
                <a:ext uri="{FF2B5EF4-FFF2-40B4-BE49-F238E27FC236}">
                  <a16:creationId xmlns:a16="http://schemas.microsoft.com/office/drawing/2014/main" id="{9A4C8AA3-B4B5-4FD4-8260-6A34D0AEC248}"/>
                </a:ext>
              </a:extLst>
            </p:cNvPr>
            <p:cNvPicPr/>
            <p:nvPr/>
          </p:nvPicPr>
          <p:blipFill rotWithShape="1">
            <a:blip r:embed="rId9"/>
            <a:srcRect l="4445" b="49918"/>
            <a:stretch/>
          </p:blipFill>
          <p:spPr>
            <a:xfrm>
              <a:off x="5621867" y="2498583"/>
              <a:ext cx="4358746" cy="346217"/>
            </a:xfrm>
            <a:prstGeom prst="rect">
              <a:avLst/>
            </a:prstGeom>
          </p:spPr>
        </p:pic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FFA98C5-4F80-453A-A3C6-14D649712FFC}"/>
                </a:ext>
              </a:extLst>
            </p:cNvPr>
            <p:cNvSpPr/>
            <p:nvPr/>
          </p:nvSpPr>
          <p:spPr>
            <a:xfrm>
              <a:off x="5621867" y="2498584"/>
              <a:ext cx="4358746" cy="171059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CA"/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CDAA1DEE-5A86-4A65-98B2-5CD97AE35C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80582" y="3920896"/>
            <a:ext cx="1193943" cy="83731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12279D4-84FB-4746-8D07-247B762D99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91646" y="4755730"/>
            <a:ext cx="1413885" cy="87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14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EFE1-D550-4912-9B4B-9DF25568D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05E0-C683-474A-8E5B-423A05BD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31" y="2272496"/>
            <a:ext cx="8825659" cy="3416300"/>
          </a:xfrm>
        </p:spPr>
        <p:txBody>
          <a:bodyPr/>
          <a:lstStyle/>
          <a:p>
            <a:r>
              <a:rPr lang="en-US" dirty="0"/>
              <a:t>3 lowest income job analysis</a:t>
            </a:r>
            <a:endParaRPr lang="en-CA" dirty="0"/>
          </a:p>
          <a:p>
            <a:pPr lvl="1"/>
            <a:r>
              <a:rPr lang="en-US" i="1" dirty="0"/>
              <a:t>Show jobs by it Maximum and Minimum rate </a:t>
            </a:r>
          </a:p>
          <a:p>
            <a:pPr lvl="2"/>
            <a:r>
              <a:rPr lang="en-US" i="1" dirty="0"/>
              <a:t>‘sorted by Minimum rate’</a:t>
            </a:r>
            <a:endParaRPr lang="en-US" dirty="0"/>
          </a:p>
          <a:p>
            <a:endParaRPr lang="en-CA" sz="1050" b="1" dirty="0">
              <a:solidFill>
                <a:schemeClr val="accent6"/>
              </a:solidFill>
            </a:endParaRPr>
          </a:p>
        </p:txBody>
      </p:sp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55416424-7AC1-4B20-8C58-F56E5D72E8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92"/>
          <a:stretch/>
        </p:blipFill>
        <p:spPr>
          <a:xfrm>
            <a:off x="121400" y="5106792"/>
            <a:ext cx="2497976" cy="176025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Face With Raised Eyebrows Emoji">
                <a:extLst>
                  <a:ext uri="{FF2B5EF4-FFF2-40B4-BE49-F238E27FC236}">
                    <a16:creationId xmlns:a16="http://schemas.microsoft.com/office/drawing/2014/main" id="{C740748C-69FA-47F0-838B-D8C94D1D56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0662711"/>
                  </p:ext>
                </p:extLst>
              </p:nvPr>
            </p:nvGraphicFramePr>
            <p:xfrm>
              <a:off x="10922011" y="1194865"/>
              <a:ext cx="739809" cy="75127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39809" cy="751279"/>
                    </a:xfrm>
                    <a:prstGeom prst="rect">
                      <a:avLst/>
                    </a:prstGeom>
                  </am3d:spPr>
                  <am3d:camera>
                    <am3d:pos x="0" y="0" z="806962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550" d="1000000"/>
                    <am3d:preTrans dx="1" dy="-17999996" dz="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1" az="-59999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2788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Face With Raised Eyebrows Emoji">
                <a:extLst>
                  <a:ext uri="{FF2B5EF4-FFF2-40B4-BE49-F238E27FC236}">
                    <a16:creationId xmlns:a16="http://schemas.microsoft.com/office/drawing/2014/main" id="{C740748C-69FA-47F0-838B-D8C94D1D56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22011" y="1194865"/>
                <a:ext cx="739809" cy="75127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5AC79F88-4F67-4178-81D9-D3EAAE1EDC03}"/>
              </a:ext>
            </a:extLst>
          </p:cNvPr>
          <p:cNvSpPr/>
          <p:nvPr/>
        </p:nvSpPr>
        <p:spPr>
          <a:xfrm>
            <a:off x="228356" y="5213189"/>
            <a:ext cx="1392035" cy="459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</a:tabLst>
            </a:pPr>
            <a:r>
              <a:rPr lang="en-US" sz="800" i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datamin3= datamin.head(3)</a:t>
            </a:r>
            <a:endParaRPr lang="en-CA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800" i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datamin3</a:t>
            </a:r>
            <a:endParaRPr lang="en-CA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0419F9-6EF0-436A-A17E-96CF30AA1DEB}"/>
              </a:ext>
            </a:extLst>
          </p:cNvPr>
          <p:cNvPicPr/>
          <p:nvPr/>
        </p:nvPicPr>
        <p:blipFill rotWithShape="1">
          <a:blip r:embed="rId6"/>
          <a:srcRect l="4346"/>
          <a:stretch/>
        </p:blipFill>
        <p:spPr bwMode="auto">
          <a:xfrm>
            <a:off x="485504" y="3357008"/>
            <a:ext cx="5610496" cy="8591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7C004A-DDBE-449B-9236-DEE0787A1EC8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9315451" y="3340546"/>
            <a:ext cx="2451452" cy="14176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7C9993-6A17-43B9-A953-16E083300D84}"/>
              </a:ext>
            </a:extLst>
          </p:cNvPr>
          <p:cNvSpPr/>
          <p:nvPr/>
        </p:nvSpPr>
        <p:spPr>
          <a:xfrm>
            <a:off x="9558434" y="2613500"/>
            <a:ext cx="1965486" cy="503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440"/>
              </a:spcBef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Compare together </a:t>
            </a:r>
          </a:p>
          <a:p>
            <a:pPr>
              <a:lnSpc>
                <a:spcPct val="115000"/>
              </a:lnSpc>
              <a:spcBef>
                <a:spcPts val="440"/>
              </a:spcBef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By number of employees</a:t>
            </a:r>
            <a:endParaRPr lang="en-CA" sz="1050" b="1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DA9D5C-DD8D-4D93-AA3D-1C337E98A06C}"/>
              </a:ext>
            </a:extLst>
          </p:cNvPr>
          <p:cNvSpPr/>
          <p:nvPr/>
        </p:nvSpPr>
        <p:spPr>
          <a:xfrm>
            <a:off x="5475961" y="4035309"/>
            <a:ext cx="3404058" cy="546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Gender --- maximum/minimum </a:t>
            </a:r>
            <a:r>
              <a:rPr lang="en-US" sz="1050" b="1" dirty="0">
                <a:solidFill>
                  <a:srgbClr val="1F7F54"/>
                </a:solidFill>
              </a:rPr>
              <a:t>$</a:t>
            </a:r>
          </a:p>
          <a:p>
            <a:pPr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  <a:tab pos="5508625" algn="r"/>
              </a:tabLst>
            </a:pPr>
            <a:r>
              <a:rPr lang="en-US" sz="900" b="1" dirty="0">
                <a:solidFill>
                  <a:schemeClr val="accent6"/>
                </a:solidFill>
              </a:rPr>
              <a:t>Which jobs better for a woman in term of min-maximum</a:t>
            </a:r>
            <a:endParaRPr lang="en-CA" sz="900" b="1" dirty="0">
              <a:solidFill>
                <a:schemeClr val="accent6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C750A59-83EC-4891-9F85-7AF6E6D51D7C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4281842" y="4801021"/>
            <a:ext cx="2616835" cy="18319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3E322C3-DBDE-44E3-8428-30EE28C6DF01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7521852" y="4825786"/>
            <a:ext cx="2525395" cy="180721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0454657-34D1-4CBC-932D-C30F716E82C2}"/>
              </a:ext>
            </a:extLst>
          </p:cNvPr>
          <p:cNvSpPr/>
          <p:nvPr/>
        </p:nvSpPr>
        <p:spPr>
          <a:xfrm>
            <a:off x="10867697" y="3808195"/>
            <a:ext cx="899206" cy="344902"/>
          </a:xfrm>
          <a:prstGeom prst="ellipse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7945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EFE1-D550-4912-9B4B-9DF25568D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05E0-C683-474A-8E5B-423A05BD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47" y="2288266"/>
            <a:ext cx="8825659" cy="3416300"/>
          </a:xfrm>
        </p:spPr>
        <p:txBody>
          <a:bodyPr/>
          <a:lstStyle/>
          <a:p>
            <a:r>
              <a:rPr lang="en-US" dirty="0"/>
              <a:t>3 highest income job analysis</a:t>
            </a:r>
            <a:endParaRPr lang="en-CA" dirty="0"/>
          </a:p>
          <a:p>
            <a:pPr lvl="1"/>
            <a:r>
              <a:rPr lang="en-US" i="1" dirty="0"/>
              <a:t>Classify jobs by it Maximum and Minimum rate </a:t>
            </a:r>
          </a:p>
          <a:p>
            <a:pPr lvl="2"/>
            <a:r>
              <a:rPr lang="en-US" i="1" dirty="0"/>
              <a:t>‘sorted by Maximum rate’</a:t>
            </a:r>
            <a:endParaRPr lang="en-US" dirty="0"/>
          </a:p>
          <a:p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C79F88-4F67-4178-81D9-D3EAAE1EDC03}"/>
              </a:ext>
            </a:extLst>
          </p:cNvPr>
          <p:cNvSpPr/>
          <p:nvPr/>
        </p:nvSpPr>
        <p:spPr>
          <a:xfrm>
            <a:off x="214610" y="5250207"/>
            <a:ext cx="1392035" cy="736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</a:tabLst>
            </a:pP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datamax3= datamax.head(3)</a:t>
            </a:r>
            <a:endParaRPr lang="en-CA" sz="32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800" i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datamax3</a:t>
            </a:r>
          </a:p>
          <a:p>
            <a:endParaRPr lang="en-CA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7C9993-6A17-43B9-A953-16E083300D84}"/>
              </a:ext>
            </a:extLst>
          </p:cNvPr>
          <p:cNvSpPr/>
          <p:nvPr/>
        </p:nvSpPr>
        <p:spPr>
          <a:xfrm>
            <a:off x="9558434" y="2613500"/>
            <a:ext cx="1965486" cy="503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440"/>
              </a:spcBef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Compare together </a:t>
            </a:r>
          </a:p>
          <a:p>
            <a:pPr>
              <a:lnSpc>
                <a:spcPct val="115000"/>
              </a:lnSpc>
              <a:spcBef>
                <a:spcPts val="440"/>
              </a:spcBef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By number of employees</a:t>
            </a:r>
            <a:endParaRPr lang="en-CA" sz="1050" b="1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DA9D5C-DD8D-4D93-AA3D-1C337E98A06C}"/>
              </a:ext>
            </a:extLst>
          </p:cNvPr>
          <p:cNvSpPr/>
          <p:nvPr/>
        </p:nvSpPr>
        <p:spPr>
          <a:xfrm>
            <a:off x="5926524" y="4216016"/>
            <a:ext cx="3818215" cy="569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female-male staff by maximum/minimum </a:t>
            </a:r>
            <a:r>
              <a:rPr lang="en-US" sz="1050" b="1" dirty="0">
                <a:solidFill>
                  <a:srgbClr val="1F7F54"/>
                </a:solidFill>
              </a:rPr>
              <a:t>$</a:t>
            </a:r>
          </a:p>
          <a:p>
            <a:pPr>
              <a:spcBef>
                <a:spcPts val="440"/>
              </a:spcBef>
              <a:spcAft>
                <a:spcPts val="800"/>
              </a:spcAft>
              <a:tabLst>
                <a:tab pos="520700" algn="l"/>
                <a:tab pos="521335" algn="l"/>
                <a:tab pos="5508625" algn="r"/>
              </a:tabLst>
            </a:pPr>
            <a:r>
              <a:rPr lang="en-US" sz="1050" b="1" dirty="0">
                <a:solidFill>
                  <a:schemeClr val="accent6"/>
                </a:solidFill>
              </a:rPr>
              <a:t>Which jobs better for a woman in term of min-maximum</a:t>
            </a:r>
            <a:endParaRPr lang="en-CA" sz="1050" b="1" dirty="0">
              <a:solidFill>
                <a:schemeClr val="accent6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23B5D45-E1BD-426B-BF77-2A4843340E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5644" y="3430850"/>
            <a:ext cx="5419227" cy="8329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9EB673D-7160-464B-AA15-958AFB04651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330583" y="3132599"/>
            <a:ext cx="2421188" cy="1258998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3F5BBF73-7F8A-4163-823E-A7ECE8C3E4D3}"/>
              </a:ext>
            </a:extLst>
          </p:cNvPr>
          <p:cNvSpPr/>
          <p:nvPr/>
        </p:nvSpPr>
        <p:spPr>
          <a:xfrm>
            <a:off x="9305095" y="3561674"/>
            <a:ext cx="829372" cy="379460"/>
          </a:xfrm>
          <a:prstGeom prst="ellipse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BF58CEF-1002-40BB-BBBD-91E11DFD805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83926" y="4871431"/>
            <a:ext cx="2803866" cy="185493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E507D9-58F1-4E5B-A158-FB2373ED1E1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976652" y="4871431"/>
            <a:ext cx="2670327" cy="189959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8" name="3D Model 27" descr="Face With Raised Eyebrows Emoji">
                <a:extLst>
                  <a:ext uri="{FF2B5EF4-FFF2-40B4-BE49-F238E27FC236}">
                    <a16:creationId xmlns:a16="http://schemas.microsoft.com/office/drawing/2014/main" id="{0FF44C9E-2C18-4225-864C-A31E6BCDBF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1261450"/>
                  </p:ext>
                </p:extLst>
              </p:nvPr>
            </p:nvGraphicFramePr>
            <p:xfrm>
              <a:off x="10922011" y="1194865"/>
              <a:ext cx="739809" cy="751279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739809" cy="751279"/>
                    </a:xfrm>
                    <a:prstGeom prst="rect">
                      <a:avLst/>
                    </a:prstGeom>
                  </am3d:spPr>
                  <am3d:camera>
                    <am3d:pos x="0" y="0" z="806962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550" d="1000000"/>
                    <am3d:preTrans dx="1" dy="-17999996" dz="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1" az="-59999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2788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8" name="3D Model 27" descr="Face With Raised Eyebrows Emoji">
                <a:extLst>
                  <a:ext uri="{FF2B5EF4-FFF2-40B4-BE49-F238E27FC236}">
                    <a16:creationId xmlns:a16="http://schemas.microsoft.com/office/drawing/2014/main" id="{0FF44C9E-2C18-4225-864C-A31E6BCDBF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922011" y="1194865"/>
                <a:ext cx="739809" cy="751279"/>
              </a:xfrm>
              <a:prstGeom prst="rect">
                <a:avLst/>
              </a:prstGeom>
            </p:spPr>
          </p:pic>
        </mc:Fallback>
      </mc:AlternateContent>
      <p:pic>
        <p:nvPicPr>
          <p:cNvPr id="29" name="Picture 28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FE76504A-D557-4300-A29D-C78AD018B1A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92"/>
          <a:stretch/>
        </p:blipFill>
        <p:spPr>
          <a:xfrm>
            <a:off x="121400" y="5106792"/>
            <a:ext cx="2497976" cy="176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2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AD51D-79A5-4577-BAF3-BABA96868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/>
              <a:t>Feature engineering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E3AA8-BE57-43E9-B91C-F22EA1A07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Example: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Search by ‘admin’ 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Relevant job data and chart :</a:t>
            </a:r>
          </a:p>
          <a:p>
            <a:pPr lvl="4">
              <a:lnSpc>
                <a:spcPct val="150000"/>
              </a:lnSpc>
            </a:pPr>
            <a:r>
              <a:rPr lang="en-US" dirty="0"/>
              <a:t>analysis 3 highest-lowest income </a:t>
            </a:r>
          </a:p>
          <a:p>
            <a:pPr lvl="5">
              <a:lnSpc>
                <a:spcPct val="150000"/>
              </a:lnSpc>
            </a:pPr>
            <a:r>
              <a:rPr lang="en-US" dirty="0"/>
              <a:t>minimum and maximum hourly rate </a:t>
            </a:r>
          </a:p>
          <a:p>
            <a:pPr lvl="5">
              <a:lnSpc>
                <a:spcPct val="150000"/>
              </a:lnSpc>
            </a:pPr>
            <a:r>
              <a:rPr lang="en-US" dirty="0"/>
              <a:t>number of employers </a:t>
            </a:r>
          </a:p>
          <a:p>
            <a:pPr lvl="2"/>
            <a:endParaRPr lang="en-CA" dirty="0"/>
          </a:p>
          <a:p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7E82B36-5554-4128-B676-ABAF3B9A8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948419"/>
              </p:ext>
            </p:extLst>
          </p:nvPr>
        </p:nvGraphicFramePr>
        <p:xfrm>
          <a:off x="1471659" y="2430167"/>
          <a:ext cx="8387043" cy="7492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1892">
                  <a:extLst>
                    <a:ext uri="{9D8B030D-6E8A-4147-A177-3AD203B41FA5}">
                      <a16:colId xmlns:a16="http://schemas.microsoft.com/office/drawing/2014/main" val="3085754417"/>
                    </a:ext>
                  </a:extLst>
                </a:gridCol>
                <a:gridCol w="3285151">
                  <a:extLst>
                    <a:ext uri="{9D8B030D-6E8A-4147-A177-3AD203B41FA5}">
                      <a16:colId xmlns:a16="http://schemas.microsoft.com/office/drawing/2014/main" val="3759627219"/>
                    </a:ext>
                  </a:extLst>
                </a:gridCol>
              </a:tblGrid>
              <a:tr h="74921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Search jobs from existed key word list</a:t>
                      </a:r>
                      <a:endParaRPr lang="en-CA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Type key word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477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651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868C-3040-455D-80FE-43D3F577F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/>
              <a:t>Methodology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B611-DB30-4910-B300-C7C3009FE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45" y="2291034"/>
            <a:ext cx="8825659" cy="3416300"/>
          </a:xfrm>
        </p:spPr>
        <p:txBody>
          <a:bodyPr/>
          <a:lstStyle/>
          <a:p>
            <a:r>
              <a:rPr lang="en-US" dirty="0"/>
              <a:t>Search by keyword return min-max level &amp; Classification	</a:t>
            </a:r>
            <a:endParaRPr lang="en-CA" dirty="0"/>
          </a:p>
          <a:p>
            <a:pPr lvl="1"/>
            <a:r>
              <a:rPr lang="en-US" dirty="0"/>
              <a:t>key will ask from user</a:t>
            </a:r>
            <a:endParaRPr lang="en-CA" dirty="0"/>
          </a:p>
          <a:p>
            <a:r>
              <a:rPr lang="en-CA" dirty="0"/>
              <a:t>Example :</a:t>
            </a:r>
          </a:p>
          <a:p>
            <a:pPr lvl="1"/>
            <a:r>
              <a:rPr lang="en-US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</a:rPr>
              <a:t>Search by keyword:  </a:t>
            </a:r>
            <a:r>
              <a:rPr lang="en-US" sz="1400" i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</a:rPr>
              <a:t>Admin</a:t>
            </a:r>
            <a:endParaRPr lang="en-CA" sz="14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EA422-A46B-4915-90DB-1EF5ED2618C2}"/>
              </a:ext>
            </a:extLst>
          </p:cNvPr>
          <p:cNvPicPr/>
          <p:nvPr/>
        </p:nvPicPr>
        <p:blipFill rotWithShape="1">
          <a:blip r:embed="rId2"/>
          <a:srcRect r="5017"/>
          <a:stretch/>
        </p:blipFill>
        <p:spPr>
          <a:xfrm>
            <a:off x="6730445" y="2560072"/>
            <a:ext cx="5358146" cy="2078940"/>
          </a:xfrm>
          <a:prstGeom prst="rect">
            <a:avLst/>
          </a:prstGeom>
        </p:spPr>
      </p:pic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EEB7E7CE-C19E-45F1-A29F-8E6370863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365195"/>
              </p:ext>
            </p:extLst>
          </p:nvPr>
        </p:nvGraphicFramePr>
        <p:xfrm>
          <a:off x="-233896" y="4107052"/>
          <a:ext cx="6061658" cy="1997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0829">
                  <a:extLst>
                    <a:ext uri="{9D8B030D-6E8A-4147-A177-3AD203B41FA5}">
                      <a16:colId xmlns:a16="http://schemas.microsoft.com/office/drawing/2014/main" val="3533322349"/>
                    </a:ext>
                  </a:extLst>
                </a:gridCol>
                <a:gridCol w="3030829">
                  <a:extLst>
                    <a:ext uri="{9D8B030D-6E8A-4147-A177-3AD203B41FA5}">
                      <a16:colId xmlns:a16="http://schemas.microsoft.com/office/drawing/2014/main" val="2168574661"/>
                    </a:ext>
                  </a:extLst>
                </a:gridCol>
              </a:tblGrid>
              <a:tr h="148998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Employee number / Job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803622"/>
                  </a:ext>
                </a:extLst>
              </a:tr>
              <a:tr h="215264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kern="12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Maximum</a:t>
                      </a:r>
                      <a:endParaRPr lang="en-CA" sz="1400" kern="1200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Minimum</a:t>
                      </a:r>
                      <a:endParaRPr lang="en-CA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6277674"/>
                  </a:ext>
                </a:extLst>
              </a:tr>
              <a:tr h="61070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820869"/>
                  </a:ext>
                </a:extLst>
              </a:tr>
              <a:tr h="71597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017852"/>
                  </a:ext>
                </a:extLst>
              </a:tr>
            </a:tbl>
          </a:graphicData>
        </a:graphic>
      </p:graphicFrame>
      <p:pic>
        <p:nvPicPr>
          <p:cNvPr id="31" name="Picture 30">
            <a:extLst>
              <a:ext uri="{FF2B5EF4-FFF2-40B4-BE49-F238E27FC236}">
                <a16:creationId xmlns:a16="http://schemas.microsoft.com/office/drawing/2014/main" id="{0207171B-B6BF-4336-8B50-B90EDC78EEB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864188" y="4929652"/>
            <a:ext cx="2904470" cy="162534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7C3244-DE0E-4C0D-A605-E7F83A1E73E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569182" y="5035400"/>
            <a:ext cx="2547620" cy="179241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EF7C26A-F516-4DF0-986C-D5BD77B2BA2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9494" y="4935462"/>
            <a:ext cx="2904469" cy="1752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9E9BBD4-D21D-447E-9670-EDEE07E1893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6156177" y="4999993"/>
            <a:ext cx="2547620" cy="184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434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7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9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Rectangle 10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CC58B1-12F6-47F1-9960-A895BDCC7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Methodology </a:t>
            </a:r>
            <a:endParaRPr lang="en-CA" dirty="0">
              <a:solidFill>
                <a:schemeClr val="tx1"/>
              </a:solidFill>
            </a:endParaRPr>
          </a:p>
        </p:txBody>
      </p:sp>
      <p:cxnSp>
        <p:nvCxnSpPr>
          <p:cNvPr id="42" name="Straight Connector 13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45111-D188-48F0-9863-14E13C3D7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pPr>
              <a:lnSpc>
                <a:spcPct val="300000"/>
              </a:lnSpc>
            </a:pPr>
            <a:r>
              <a:rPr lang="en-US" dirty="0">
                <a:solidFill>
                  <a:schemeClr val="tx1"/>
                </a:solidFill>
              </a:rPr>
              <a:t> Make keyword for main job categories </a:t>
            </a:r>
          </a:p>
          <a:p>
            <a:pPr lvl="2">
              <a:lnSpc>
                <a:spcPct val="300000"/>
              </a:lnSpc>
            </a:pPr>
            <a:r>
              <a:rPr lang="en-US" i="1" dirty="0" err="1">
                <a:solidFill>
                  <a:schemeClr val="tx1"/>
                </a:solidFill>
              </a:rPr>
              <a:t>Cmanager</a:t>
            </a:r>
            <a:r>
              <a:rPr lang="en-US" i="1" dirty="0">
                <a:solidFill>
                  <a:schemeClr val="tx1"/>
                </a:solidFill>
              </a:rPr>
              <a:t>', </a:t>
            </a:r>
            <a:r>
              <a:rPr lang="en-US" i="1" dirty="0" err="1">
                <a:solidFill>
                  <a:schemeClr val="tx1"/>
                </a:solidFill>
              </a:rPr>
              <a:t>CProfessional</a:t>
            </a:r>
            <a:r>
              <a:rPr lang="en-US" i="1" dirty="0">
                <a:solidFill>
                  <a:schemeClr val="tx1"/>
                </a:solidFill>
              </a:rPr>
              <a:t>, </a:t>
            </a:r>
            <a:r>
              <a:rPr lang="en-US" i="1" dirty="0" err="1">
                <a:solidFill>
                  <a:schemeClr val="tx1"/>
                </a:solidFill>
              </a:rPr>
              <a:t>CTech</a:t>
            </a:r>
            <a:r>
              <a:rPr lang="en-US" i="1" dirty="0">
                <a:solidFill>
                  <a:schemeClr val="tx1"/>
                </a:solidFill>
              </a:rPr>
              <a:t> </a:t>
            </a:r>
          </a:p>
          <a:p>
            <a:pPr lvl="1">
              <a:lnSpc>
                <a:spcPct val="300000"/>
              </a:lnSpc>
            </a:pPr>
            <a:r>
              <a:rPr lang="en-US" dirty="0">
                <a:solidFill>
                  <a:schemeClr val="tx1"/>
                </a:solidFill>
              </a:rPr>
              <a:t>subcategories </a:t>
            </a:r>
          </a:p>
          <a:p>
            <a:pPr lvl="2">
              <a:lnSpc>
                <a:spcPct val="300000"/>
              </a:lnSpc>
            </a:pPr>
            <a:r>
              <a:rPr lang="en-US" i="1" dirty="0">
                <a:solidFill>
                  <a:schemeClr val="tx1"/>
                </a:solidFill>
              </a:rPr>
              <a:t>Assistant, Electric, III </a:t>
            </a:r>
          </a:p>
          <a:p>
            <a:pPr lvl="1">
              <a:lnSpc>
                <a:spcPct val="300000"/>
              </a:lnSpc>
            </a:pPr>
            <a:r>
              <a:rPr lang="en-US" dirty="0">
                <a:solidFill>
                  <a:schemeClr val="tx1"/>
                </a:solidFill>
              </a:rPr>
              <a:t> Easier to search &amp; analysis.</a:t>
            </a:r>
            <a:endParaRPr lang="en-CA" dirty="0">
              <a:solidFill>
                <a:schemeClr val="tx1"/>
              </a:solidFill>
            </a:endParaRPr>
          </a:p>
          <a:p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340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194</TotalTime>
  <Words>358</Words>
  <Application>Microsoft Office PowerPoint</Application>
  <PresentationFormat>Widescreen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Banafsheh Hassani December 2020</vt:lpstr>
      <vt:lpstr>Problem statement</vt:lpstr>
      <vt:lpstr>Dataset description </vt:lpstr>
      <vt:lpstr>Data cleaning</vt:lpstr>
      <vt:lpstr>Exploratory analysis</vt:lpstr>
      <vt:lpstr>Exploratory analysis</vt:lpstr>
      <vt:lpstr>Feature engineering </vt:lpstr>
      <vt:lpstr>Methodology </vt:lpstr>
      <vt:lpstr>Methodology </vt:lpstr>
      <vt:lpstr>Conclusions </vt:lpstr>
      <vt:lpstr>Reference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Banafsheh Hassani December 16, 2020</dc:title>
  <dc:creator>Banafsheh Hassani</dc:creator>
  <cp:lastModifiedBy>Banafsheh Hassani</cp:lastModifiedBy>
  <cp:revision>3</cp:revision>
  <dcterms:created xsi:type="dcterms:W3CDTF">2020-12-12T21:24:59Z</dcterms:created>
  <dcterms:modified xsi:type="dcterms:W3CDTF">2020-12-13T00:39:37Z</dcterms:modified>
</cp:coreProperties>
</file>